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15" r:id="rId5"/>
    <p:sldId id="316" r:id="rId6"/>
    <p:sldId id="320" r:id="rId7"/>
    <p:sldId id="319" r:id="rId8"/>
    <p:sldId id="317" r:id="rId9"/>
    <p:sldId id="325" r:id="rId10"/>
    <p:sldId id="326" r:id="rId11"/>
    <p:sldId id="321" r:id="rId12"/>
    <p:sldId id="318" r:id="rId13"/>
    <p:sldId id="324" r:id="rId14"/>
    <p:sldId id="322" r:id="rId15"/>
    <p:sldId id="323" r:id="rId16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E45"/>
    <a:srgbClr val="F4AA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BF5E1A-FF43-9A57-26ED-389F2C1CB25B}" v="69" dt="2024-02-07T07:40:09.484"/>
    <p1510:client id="{AC282770-3935-4AAD-AD63-0734D17B5E65}" v="2" dt="2024-02-07T07:46:56.0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9" autoAdjust="0"/>
    <p:restoredTop sz="97974" autoAdjust="0"/>
  </p:normalViewPr>
  <p:slideViewPr>
    <p:cSldViewPr snapToGrid="0">
      <p:cViewPr varScale="1">
        <p:scale>
          <a:sx n="103" d="100"/>
          <a:sy n="103" d="100"/>
        </p:scale>
        <p:origin x="120" y="180"/>
      </p:cViewPr>
      <p:guideLst/>
    </p:cSldViewPr>
  </p:slideViewPr>
  <p:outlineViewPr>
    <p:cViewPr>
      <p:scale>
        <a:sx n="33" d="100"/>
        <a:sy n="33" d="100"/>
      </p:scale>
      <p:origin x="0" y="-229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0103F0-061F-4341-A8B4-E19FB43CB233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51EB0EE3-0746-4028-9338-132EC4669BEC}">
      <dgm:prSet phldrT="[Tekst]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nl-BE"/>
            <a:t>September 2023</a:t>
          </a:r>
          <a:endParaRPr lang="nl-BE" dirty="0"/>
        </a:p>
      </dgm:t>
    </dgm:pt>
    <dgm:pt modelId="{E8890F8F-77A1-4EE5-8A51-DFFA1A673F73}" type="parTrans" cxnId="{CD865152-F191-40FD-91DD-B1985CEAC79A}">
      <dgm:prSet/>
      <dgm:spPr/>
      <dgm:t>
        <a:bodyPr/>
        <a:lstStyle/>
        <a:p>
          <a:endParaRPr lang="nl-BE"/>
        </a:p>
      </dgm:t>
    </dgm:pt>
    <dgm:pt modelId="{552A8EF5-A1C7-4A4A-A545-E14B9EA03337}" type="sibTrans" cxnId="{CD865152-F191-40FD-91DD-B1985CEAC79A}">
      <dgm:prSet/>
      <dgm:spPr/>
      <dgm:t>
        <a:bodyPr/>
        <a:lstStyle/>
        <a:p>
          <a:endParaRPr lang="nl-BE"/>
        </a:p>
      </dgm:t>
    </dgm:pt>
    <dgm:pt modelId="{F2512DF4-2ABF-4111-A493-5C98DC105E36}">
      <dgm:prSet phldrT="[Tekst]"/>
      <dgm:spPr>
        <a:ln>
          <a:solidFill>
            <a:schemeClr val="tx1"/>
          </a:solidFill>
        </a:ln>
      </dgm:spPr>
      <dgm:t>
        <a:bodyPr/>
        <a:lstStyle/>
        <a:p>
          <a:r>
            <a:rPr lang="nl-BE" dirty="0"/>
            <a:t>Principiële goedkeuring van de fusie</a:t>
          </a:r>
        </a:p>
      </dgm:t>
    </dgm:pt>
    <dgm:pt modelId="{4F63A9D5-3B42-4DCB-8705-A357A9BE70E7}" type="parTrans" cxnId="{BC7EA4EA-CD01-46ED-ADAC-921F0F40B2ED}">
      <dgm:prSet/>
      <dgm:spPr/>
      <dgm:t>
        <a:bodyPr/>
        <a:lstStyle/>
        <a:p>
          <a:endParaRPr lang="nl-BE"/>
        </a:p>
      </dgm:t>
    </dgm:pt>
    <dgm:pt modelId="{F224A92D-B7C3-4950-9F17-5535767A7140}" type="sibTrans" cxnId="{BC7EA4EA-CD01-46ED-ADAC-921F0F40B2ED}">
      <dgm:prSet/>
      <dgm:spPr/>
      <dgm:t>
        <a:bodyPr/>
        <a:lstStyle/>
        <a:p>
          <a:endParaRPr lang="nl-BE"/>
        </a:p>
      </dgm:t>
    </dgm:pt>
    <dgm:pt modelId="{DB9B319B-A408-4F97-965D-57F9B373D9F0}">
      <dgm:prSet phldrT="[Tekst]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nl-BE"/>
            <a:t>Oktober 2023</a:t>
          </a:r>
          <a:endParaRPr lang="nl-BE" dirty="0"/>
        </a:p>
      </dgm:t>
    </dgm:pt>
    <dgm:pt modelId="{E563EF28-B050-4378-BB54-760B124EE23A}" type="parTrans" cxnId="{2F567DB8-8336-411B-AC80-F31C7127062C}">
      <dgm:prSet/>
      <dgm:spPr/>
      <dgm:t>
        <a:bodyPr/>
        <a:lstStyle/>
        <a:p>
          <a:endParaRPr lang="nl-BE"/>
        </a:p>
      </dgm:t>
    </dgm:pt>
    <dgm:pt modelId="{E14A67BC-EE88-466B-A421-7D88D65DB417}" type="sibTrans" cxnId="{2F567DB8-8336-411B-AC80-F31C7127062C}">
      <dgm:prSet/>
      <dgm:spPr/>
      <dgm:t>
        <a:bodyPr/>
        <a:lstStyle/>
        <a:p>
          <a:endParaRPr lang="nl-BE"/>
        </a:p>
      </dgm:t>
    </dgm:pt>
    <dgm:pt modelId="{7B8E600E-3C26-4637-AAAC-8506D4A66D5A}">
      <dgm:prSet phldrT="[Tekst]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nl-BE"/>
            <a:t>December 2023</a:t>
          </a:r>
          <a:endParaRPr lang="nl-BE" dirty="0"/>
        </a:p>
      </dgm:t>
    </dgm:pt>
    <dgm:pt modelId="{D697C167-F38E-4D6B-91CA-CE191979F692}" type="parTrans" cxnId="{95728769-8893-4A0C-B8E0-8646618B7360}">
      <dgm:prSet/>
      <dgm:spPr/>
      <dgm:t>
        <a:bodyPr/>
        <a:lstStyle/>
        <a:p>
          <a:endParaRPr lang="nl-BE"/>
        </a:p>
      </dgm:t>
    </dgm:pt>
    <dgm:pt modelId="{AD0975B3-E6E7-43EB-A569-9C62DEADF163}" type="sibTrans" cxnId="{95728769-8893-4A0C-B8E0-8646618B7360}">
      <dgm:prSet/>
      <dgm:spPr/>
      <dgm:t>
        <a:bodyPr/>
        <a:lstStyle/>
        <a:p>
          <a:endParaRPr lang="nl-BE"/>
        </a:p>
      </dgm:t>
    </dgm:pt>
    <dgm:pt modelId="{CC1BD1C3-DDF1-49B9-BEBF-38EE0FB61F4E}">
      <dgm:prSet phldrT="[Tekst]"/>
      <dgm:spPr>
        <a:ln>
          <a:solidFill>
            <a:schemeClr val="tx1"/>
          </a:solidFill>
        </a:ln>
      </dgm:spPr>
      <dgm:t>
        <a:bodyPr/>
        <a:lstStyle/>
        <a:p>
          <a:r>
            <a:rPr lang="nl-BE" dirty="0"/>
            <a:t>Definitieve goedkeuring van de fusie</a:t>
          </a:r>
        </a:p>
      </dgm:t>
    </dgm:pt>
    <dgm:pt modelId="{B83A72D1-5022-4DF9-BCC1-8A06C04DA358}" type="parTrans" cxnId="{26B888A9-085E-4546-B9F1-1C8ACB9D5007}">
      <dgm:prSet/>
      <dgm:spPr/>
      <dgm:t>
        <a:bodyPr/>
        <a:lstStyle/>
        <a:p>
          <a:endParaRPr lang="nl-BE"/>
        </a:p>
      </dgm:t>
    </dgm:pt>
    <dgm:pt modelId="{4A5B33B4-AFF1-48B5-907B-3B81D3CE1643}" type="sibTrans" cxnId="{26B888A9-085E-4546-B9F1-1C8ACB9D5007}">
      <dgm:prSet/>
      <dgm:spPr/>
      <dgm:t>
        <a:bodyPr/>
        <a:lstStyle/>
        <a:p>
          <a:endParaRPr lang="nl-BE"/>
        </a:p>
      </dgm:t>
    </dgm:pt>
    <dgm:pt modelId="{4394819F-58BB-496E-B4E1-F3DC8415DAFD}">
      <dgm:prSet phldrT="[Tekst]"/>
      <dgm:spPr>
        <a:ln>
          <a:solidFill>
            <a:schemeClr val="tx1"/>
          </a:solidFill>
        </a:ln>
      </dgm:spPr>
      <dgm:t>
        <a:bodyPr/>
        <a:lstStyle/>
        <a:p>
          <a:r>
            <a:rPr lang="nl-BE" dirty="0"/>
            <a:t>Definiëring van prioritaire projecten</a:t>
          </a:r>
        </a:p>
      </dgm:t>
    </dgm:pt>
    <dgm:pt modelId="{C929BDAE-077C-464D-8F1B-52FC30C7481C}" type="parTrans" cxnId="{C0BF9BEE-3721-4FE8-B4E7-5D7121E94EBC}">
      <dgm:prSet/>
      <dgm:spPr/>
      <dgm:t>
        <a:bodyPr/>
        <a:lstStyle/>
        <a:p>
          <a:endParaRPr lang="nl-BE"/>
        </a:p>
      </dgm:t>
    </dgm:pt>
    <dgm:pt modelId="{CBC95CF3-6A10-47A1-A20D-E3F7A79F8B65}" type="sibTrans" cxnId="{C0BF9BEE-3721-4FE8-B4E7-5D7121E94EBC}">
      <dgm:prSet/>
      <dgm:spPr/>
      <dgm:t>
        <a:bodyPr/>
        <a:lstStyle/>
        <a:p>
          <a:endParaRPr lang="nl-BE"/>
        </a:p>
      </dgm:t>
    </dgm:pt>
    <dgm:pt modelId="{0EA9D4F7-C01B-483A-8AD7-03DBC4FBAB3C}">
      <dgm:prSet phldrT="[Tekst]"/>
      <dgm:spPr>
        <a:ln>
          <a:solidFill>
            <a:schemeClr val="tx1"/>
          </a:solidFill>
        </a:ln>
      </dgm:spPr>
      <dgm:t>
        <a:bodyPr/>
        <a:lstStyle/>
        <a:p>
          <a:r>
            <a:rPr lang="nl-BE" dirty="0"/>
            <a:t>Vastlegging van de nieuwe gemeentenaam “Merelbeke-Melle”</a:t>
          </a:r>
        </a:p>
      </dgm:t>
    </dgm:pt>
    <dgm:pt modelId="{E0EB4AAD-0AA1-4C97-96C8-45B00334BAE4}" type="parTrans" cxnId="{962586D9-4D94-4626-93B6-153961D027BB}">
      <dgm:prSet/>
      <dgm:spPr/>
      <dgm:t>
        <a:bodyPr/>
        <a:lstStyle/>
        <a:p>
          <a:endParaRPr lang="nl-BE"/>
        </a:p>
      </dgm:t>
    </dgm:pt>
    <dgm:pt modelId="{A59C0F7E-8F9D-4026-867F-CBD1596218A5}" type="sibTrans" cxnId="{962586D9-4D94-4626-93B6-153961D027BB}">
      <dgm:prSet/>
      <dgm:spPr/>
      <dgm:t>
        <a:bodyPr/>
        <a:lstStyle/>
        <a:p>
          <a:endParaRPr lang="nl-BE"/>
        </a:p>
      </dgm:t>
    </dgm:pt>
    <dgm:pt modelId="{95BCF484-6EE0-4D0E-ACBD-1B41D930CBFF}">
      <dgm:prSet phldrT="[Tekst]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nl-BE" dirty="0"/>
            <a:t>September 2022</a:t>
          </a:r>
        </a:p>
      </dgm:t>
    </dgm:pt>
    <dgm:pt modelId="{DA814766-AC01-4E0F-9014-3F7C0E2D6845}" type="parTrans" cxnId="{A4F8DBC3-727E-4AE2-AF9E-3B65CB6EC1BE}">
      <dgm:prSet/>
      <dgm:spPr/>
      <dgm:t>
        <a:bodyPr/>
        <a:lstStyle/>
        <a:p>
          <a:endParaRPr lang="nl-BE"/>
        </a:p>
      </dgm:t>
    </dgm:pt>
    <dgm:pt modelId="{9C70CAE9-14E5-41DE-9FC9-7E52788C7D2D}" type="sibTrans" cxnId="{A4F8DBC3-727E-4AE2-AF9E-3B65CB6EC1BE}">
      <dgm:prSet/>
      <dgm:spPr/>
      <dgm:t>
        <a:bodyPr/>
        <a:lstStyle/>
        <a:p>
          <a:endParaRPr lang="nl-BE"/>
        </a:p>
      </dgm:t>
    </dgm:pt>
    <dgm:pt modelId="{6E44783C-590B-45D5-8947-251D0A96150A}">
      <dgm:prSet phldrT="[Teks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nl-BE" dirty="0"/>
            <a:t>Eerste gesprekken over een mogelijke fusie</a:t>
          </a:r>
        </a:p>
      </dgm:t>
    </dgm:pt>
    <dgm:pt modelId="{C2BD7703-5790-4DB6-B819-40F164DD97C0}" type="parTrans" cxnId="{878CB259-123B-4DFB-8DA0-5DADED1CA8E9}">
      <dgm:prSet/>
      <dgm:spPr/>
      <dgm:t>
        <a:bodyPr/>
        <a:lstStyle/>
        <a:p>
          <a:endParaRPr lang="nl-BE"/>
        </a:p>
      </dgm:t>
    </dgm:pt>
    <dgm:pt modelId="{F022A1BC-46A6-41BF-83D1-44556AFEF8F4}" type="sibTrans" cxnId="{878CB259-123B-4DFB-8DA0-5DADED1CA8E9}">
      <dgm:prSet/>
      <dgm:spPr/>
      <dgm:t>
        <a:bodyPr/>
        <a:lstStyle/>
        <a:p>
          <a:endParaRPr lang="nl-BE"/>
        </a:p>
      </dgm:t>
    </dgm:pt>
    <dgm:pt modelId="{053B66C0-5DA2-4EFD-94CB-84181C6AECFB}" type="pres">
      <dgm:prSet presAssocID="{BB0103F0-061F-4341-A8B4-E19FB43CB233}" presName="linearFlow" presStyleCnt="0">
        <dgm:presLayoutVars>
          <dgm:dir/>
          <dgm:animLvl val="lvl"/>
          <dgm:resizeHandles val="exact"/>
        </dgm:presLayoutVars>
      </dgm:prSet>
      <dgm:spPr/>
    </dgm:pt>
    <dgm:pt modelId="{2FA495C1-EC03-4240-AEB5-E5522287C35F}" type="pres">
      <dgm:prSet presAssocID="{95BCF484-6EE0-4D0E-ACBD-1B41D930CBFF}" presName="composite" presStyleCnt="0"/>
      <dgm:spPr/>
    </dgm:pt>
    <dgm:pt modelId="{A3EA8104-5D2B-465D-88E1-79E599BE16DB}" type="pres">
      <dgm:prSet presAssocID="{95BCF484-6EE0-4D0E-ACBD-1B41D930CBFF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815196F9-FF9D-4016-881D-921BFD7A17D4}" type="pres">
      <dgm:prSet presAssocID="{95BCF484-6EE0-4D0E-ACBD-1B41D930CBFF}" presName="descendantText" presStyleLbl="alignAcc1" presStyleIdx="0" presStyleCnt="4" custLinFactNeighborX="0" custLinFactNeighborY="-51561">
        <dgm:presLayoutVars>
          <dgm:bulletEnabled val="1"/>
        </dgm:presLayoutVars>
      </dgm:prSet>
      <dgm:spPr/>
    </dgm:pt>
    <dgm:pt modelId="{858C06EC-8D8E-4744-AA6E-F1107492A3BA}" type="pres">
      <dgm:prSet presAssocID="{9C70CAE9-14E5-41DE-9FC9-7E52788C7D2D}" presName="sp" presStyleCnt="0"/>
      <dgm:spPr/>
    </dgm:pt>
    <dgm:pt modelId="{9EBB8FB7-F7ED-440D-BD3C-EE501337B45C}" type="pres">
      <dgm:prSet presAssocID="{51EB0EE3-0746-4028-9338-132EC4669BEC}" presName="composite" presStyleCnt="0"/>
      <dgm:spPr/>
    </dgm:pt>
    <dgm:pt modelId="{DEB6E015-8332-428A-8979-273075759F2B}" type="pres">
      <dgm:prSet presAssocID="{51EB0EE3-0746-4028-9338-132EC4669BEC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FA22A2CB-880A-4D33-8EAA-45B8A592DEC8}" type="pres">
      <dgm:prSet presAssocID="{51EB0EE3-0746-4028-9338-132EC4669BEC}" presName="descendantText" presStyleLbl="alignAcc1" presStyleIdx="1" presStyleCnt="4">
        <dgm:presLayoutVars>
          <dgm:bulletEnabled val="1"/>
        </dgm:presLayoutVars>
      </dgm:prSet>
      <dgm:spPr/>
    </dgm:pt>
    <dgm:pt modelId="{A4C22D77-18B4-4303-91B9-AE3E29C64F6E}" type="pres">
      <dgm:prSet presAssocID="{552A8EF5-A1C7-4A4A-A545-E14B9EA03337}" presName="sp" presStyleCnt="0"/>
      <dgm:spPr/>
    </dgm:pt>
    <dgm:pt modelId="{4E5C5BC7-8F4F-498C-A78F-9D2FD3B43902}" type="pres">
      <dgm:prSet presAssocID="{DB9B319B-A408-4F97-965D-57F9B373D9F0}" presName="composite" presStyleCnt="0"/>
      <dgm:spPr/>
    </dgm:pt>
    <dgm:pt modelId="{C411A2B6-2B33-45E6-9422-A0156E9ABDE5}" type="pres">
      <dgm:prSet presAssocID="{DB9B319B-A408-4F97-965D-57F9B373D9F0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18BB06D9-9104-40A5-A170-B70A955DBF68}" type="pres">
      <dgm:prSet presAssocID="{DB9B319B-A408-4F97-965D-57F9B373D9F0}" presName="descendantText" presStyleLbl="alignAcc1" presStyleIdx="2" presStyleCnt="4">
        <dgm:presLayoutVars>
          <dgm:bulletEnabled val="1"/>
        </dgm:presLayoutVars>
      </dgm:prSet>
      <dgm:spPr/>
    </dgm:pt>
    <dgm:pt modelId="{2D7CCD28-B3E4-4278-B246-129FD66B8A06}" type="pres">
      <dgm:prSet presAssocID="{E14A67BC-EE88-466B-A421-7D88D65DB417}" presName="sp" presStyleCnt="0"/>
      <dgm:spPr/>
    </dgm:pt>
    <dgm:pt modelId="{19BA0B3A-85C3-41F7-8EFB-CF975BCF82B9}" type="pres">
      <dgm:prSet presAssocID="{7B8E600E-3C26-4637-AAAC-8506D4A66D5A}" presName="composite" presStyleCnt="0"/>
      <dgm:spPr/>
    </dgm:pt>
    <dgm:pt modelId="{453F68B6-2527-4926-9EE2-E1AA99B27347}" type="pres">
      <dgm:prSet presAssocID="{7B8E600E-3C26-4637-AAAC-8506D4A66D5A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947750A6-F361-4DFC-99C1-CFD21B11C8E6}" type="pres">
      <dgm:prSet presAssocID="{7B8E600E-3C26-4637-AAAC-8506D4A66D5A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05915E2F-0765-4863-BED1-AE4D5633E201}" type="presOf" srcId="{0EA9D4F7-C01B-483A-8AD7-03DBC4FBAB3C}" destId="{947750A6-F361-4DFC-99C1-CFD21B11C8E6}" srcOrd="0" destOrd="1" presId="urn:microsoft.com/office/officeart/2005/8/layout/chevron2"/>
    <dgm:cxn modelId="{E4B4565B-C9FC-4359-A714-01014F9B8F5C}" type="presOf" srcId="{95BCF484-6EE0-4D0E-ACBD-1B41D930CBFF}" destId="{A3EA8104-5D2B-465D-88E1-79E599BE16DB}" srcOrd="0" destOrd="0" presId="urn:microsoft.com/office/officeart/2005/8/layout/chevron2"/>
    <dgm:cxn modelId="{19849663-B262-4171-B409-BFC7B289D60E}" type="presOf" srcId="{7B8E600E-3C26-4637-AAAC-8506D4A66D5A}" destId="{453F68B6-2527-4926-9EE2-E1AA99B27347}" srcOrd="0" destOrd="0" presId="urn:microsoft.com/office/officeart/2005/8/layout/chevron2"/>
    <dgm:cxn modelId="{95728769-8893-4A0C-B8E0-8646618B7360}" srcId="{BB0103F0-061F-4341-A8B4-E19FB43CB233}" destId="{7B8E600E-3C26-4637-AAAC-8506D4A66D5A}" srcOrd="3" destOrd="0" parTransId="{D697C167-F38E-4D6B-91CA-CE191979F692}" sibTransId="{AD0975B3-E6E7-43EB-A569-9C62DEADF163}"/>
    <dgm:cxn modelId="{CD865152-F191-40FD-91DD-B1985CEAC79A}" srcId="{BB0103F0-061F-4341-A8B4-E19FB43CB233}" destId="{51EB0EE3-0746-4028-9338-132EC4669BEC}" srcOrd="1" destOrd="0" parTransId="{E8890F8F-77A1-4EE5-8A51-DFFA1A673F73}" sibTransId="{552A8EF5-A1C7-4A4A-A545-E14B9EA03337}"/>
    <dgm:cxn modelId="{878CB259-123B-4DFB-8DA0-5DADED1CA8E9}" srcId="{95BCF484-6EE0-4D0E-ACBD-1B41D930CBFF}" destId="{6E44783C-590B-45D5-8947-251D0A96150A}" srcOrd="0" destOrd="0" parTransId="{C2BD7703-5790-4DB6-B819-40F164DD97C0}" sibTransId="{F022A1BC-46A6-41BF-83D1-44556AFEF8F4}"/>
    <dgm:cxn modelId="{42CCFA79-20A3-4752-8490-B71B966F8F42}" type="presOf" srcId="{4394819F-58BB-496E-B4E1-F3DC8415DAFD}" destId="{18BB06D9-9104-40A5-A170-B70A955DBF68}" srcOrd="0" destOrd="0" presId="urn:microsoft.com/office/officeart/2005/8/layout/chevron2"/>
    <dgm:cxn modelId="{DB11438A-3EF9-4FA5-9BA2-AECFED5482CB}" type="presOf" srcId="{CC1BD1C3-DDF1-49B9-BEBF-38EE0FB61F4E}" destId="{947750A6-F361-4DFC-99C1-CFD21B11C8E6}" srcOrd="0" destOrd="0" presId="urn:microsoft.com/office/officeart/2005/8/layout/chevron2"/>
    <dgm:cxn modelId="{590CD38D-4689-4004-BADF-B0C8F5E3BDD8}" type="presOf" srcId="{F2512DF4-2ABF-4111-A493-5C98DC105E36}" destId="{FA22A2CB-880A-4D33-8EAA-45B8A592DEC8}" srcOrd="0" destOrd="0" presId="urn:microsoft.com/office/officeart/2005/8/layout/chevron2"/>
    <dgm:cxn modelId="{26B888A9-085E-4546-B9F1-1C8ACB9D5007}" srcId="{7B8E600E-3C26-4637-AAAC-8506D4A66D5A}" destId="{CC1BD1C3-DDF1-49B9-BEBF-38EE0FB61F4E}" srcOrd="0" destOrd="0" parTransId="{B83A72D1-5022-4DF9-BCC1-8A06C04DA358}" sibTransId="{4A5B33B4-AFF1-48B5-907B-3B81D3CE1643}"/>
    <dgm:cxn modelId="{2F567DB8-8336-411B-AC80-F31C7127062C}" srcId="{BB0103F0-061F-4341-A8B4-E19FB43CB233}" destId="{DB9B319B-A408-4F97-965D-57F9B373D9F0}" srcOrd="2" destOrd="0" parTransId="{E563EF28-B050-4378-BB54-760B124EE23A}" sibTransId="{E14A67BC-EE88-466B-A421-7D88D65DB417}"/>
    <dgm:cxn modelId="{A4F8DBC3-727E-4AE2-AF9E-3B65CB6EC1BE}" srcId="{BB0103F0-061F-4341-A8B4-E19FB43CB233}" destId="{95BCF484-6EE0-4D0E-ACBD-1B41D930CBFF}" srcOrd="0" destOrd="0" parTransId="{DA814766-AC01-4E0F-9014-3F7C0E2D6845}" sibTransId="{9C70CAE9-14E5-41DE-9FC9-7E52788C7D2D}"/>
    <dgm:cxn modelId="{C36103D7-C546-4C28-863E-1E073179D9F4}" type="presOf" srcId="{6E44783C-590B-45D5-8947-251D0A96150A}" destId="{815196F9-FF9D-4016-881D-921BFD7A17D4}" srcOrd="0" destOrd="0" presId="urn:microsoft.com/office/officeart/2005/8/layout/chevron2"/>
    <dgm:cxn modelId="{D2ECCFD7-B87A-4786-9B9D-4309F3811AA1}" type="presOf" srcId="{DB9B319B-A408-4F97-965D-57F9B373D9F0}" destId="{C411A2B6-2B33-45E6-9422-A0156E9ABDE5}" srcOrd="0" destOrd="0" presId="urn:microsoft.com/office/officeart/2005/8/layout/chevron2"/>
    <dgm:cxn modelId="{962586D9-4D94-4626-93B6-153961D027BB}" srcId="{7B8E600E-3C26-4637-AAAC-8506D4A66D5A}" destId="{0EA9D4F7-C01B-483A-8AD7-03DBC4FBAB3C}" srcOrd="1" destOrd="0" parTransId="{E0EB4AAD-0AA1-4C97-96C8-45B00334BAE4}" sibTransId="{A59C0F7E-8F9D-4026-867F-CBD1596218A5}"/>
    <dgm:cxn modelId="{CEC843E9-D79B-4E24-888A-EECAA05624E9}" type="presOf" srcId="{BB0103F0-061F-4341-A8B4-E19FB43CB233}" destId="{053B66C0-5DA2-4EFD-94CB-84181C6AECFB}" srcOrd="0" destOrd="0" presId="urn:microsoft.com/office/officeart/2005/8/layout/chevron2"/>
    <dgm:cxn modelId="{BC7EA4EA-CD01-46ED-ADAC-921F0F40B2ED}" srcId="{51EB0EE3-0746-4028-9338-132EC4669BEC}" destId="{F2512DF4-2ABF-4111-A493-5C98DC105E36}" srcOrd="0" destOrd="0" parTransId="{4F63A9D5-3B42-4DCB-8705-A357A9BE70E7}" sibTransId="{F224A92D-B7C3-4950-9F17-5535767A7140}"/>
    <dgm:cxn modelId="{CB41DCEC-998E-4EF8-BA42-F761C0796A5C}" type="presOf" srcId="{51EB0EE3-0746-4028-9338-132EC4669BEC}" destId="{DEB6E015-8332-428A-8979-273075759F2B}" srcOrd="0" destOrd="0" presId="urn:microsoft.com/office/officeart/2005/8/layout/chevron2"/>
    <dgm:cxn modelId="{C0BF9BEE-3721-4FE8-B4E7-5D7121E94EBC}" srcId="{DB9B319B-A408-4F97-965D-57F9B373D9F0}" destId="{4394819F-58BB-496E-B4E1-F3DC8415DAFD}" srcOrd="0" destOrd="0" parTransId="{C929BDAE-077C-464D-8F1B-52FC30C7481C}" sibTransId="{CBC95CF3-6A10-47A1-A20D-E3F7A79F8B65}"/>
    <dgm:cxn modelId="{235B3531-955B-4893-BC8B-AE5CD5750BF2}" type="presParOf" srcId="{053B66C0-5DA2-4EFD-94CB-84181C6AECFB}" destId="{2FA495C1-EC03-4240-AEB5-E5522287C35F}" srcOrd="0" destOrd="0" presId="urn:microsoft.com/office/officeart/2005/8/layout/chevron2"/>
    <dgm:cxn modelId="{E5ADD03C-A5D0-448E-9136-7598F308C3A0}" type="presParOf" srcId="{2FA495C1-EC03-4240-AEB5-E5522287C35F}" destId="{A3EA8104-5D2B-465D-88E1-79E599BE16DB}" srcOrd="0" destOrd="0" presId="urn:microsoft.com/office/officeart/2005/8/layout/chevron2"/>
    <dgm:cxn modelId="{FDCB56F5-94CE-4450-903E-FF2FD5F2ECCA}" type="presParOf" srcId="{2FA495C1-EC03-4240-AEB5-E5522287C35F}" destId="{815196F9-FF9D-4016-881D-921BFD7A17D4}" srcOrd="1" destOrd="0" presId="urn:microsoft.com/office/officeart/2005/8/layout/chevron2"/>
    <dgm:cxn modelId="{42692D6B-D92D-41BC-A5F3-5DCCC785D631}" type="presParOf" srcId="{053B66C0-5DA2-4EFD-94CB-84181C6AECFB}" destId="{858C06EC-8D8E-4744-AA6E-F1107492A3BA}" srcOrd="1" destOrd="0" presId="urn:microsoft.com/office/officeart/2005/8/layout/chevron2"/>
    <dgm:cxn modelId="{D409E8C0-39C2-4F4E-B024-8D141C9AA2B2}" type="presParOf" srcId="{053B66C0-5DA2-4EFD-94CB-84181C6AECFB}" destId="{9EBB8FB7-F7ED-440D-BD3C-EE501337B45C}" srcOrd="2" destOrd="0" presId="urn:microsoft.com/office/officeart/2005/8/layout/chevron2"/>
    <dgm:cxn modelId="{70299038-243A-460D-B677-2ABB47637004}" type="presParOf" srcId="{9EBB8FB7-F7ED-440D-BD3C-EE501337B45C}" destId="{DEB6E015-8332-428A-8979-273075759F2B}" srcOrd="0" destOrd="0" presId="urn:microsoft.com/office/officeart/2005/8/layout/chevron2"/>
    <dgm:cxn modelId="{CB88BB1B-1EB3-4BD8-A7C6-0EF6E5B8AFDB}" type="presParOf" srcId="{9EBB8FB7-F7ED-440D-BD3C-EE501337B45C}" destId="{FA22A2CB-880A-4D33-8EAA-45B8A592DEC8}" srcOrd="1" destOrd="0" presId="urn:microsoft.com/office/officeart/2005/8/layout/chevron2"/>
    <dgm:cxn modelId="{47D12E0F-2518-497D-8547-EC95B39C935E}" type="presParOf" srcId="{053B66C0-5DA2-4EFD-94CB-84181C6AECFB}" destId="{A4C22D77-18B4-4303-91B9-AE3E29C64F6E}" srcOrd="3" destOrd="0" presId="urn:microsoft.com/office/officeart/2005/8/layout/chevron2"/>
    <dgm:cxn modelId="{399928B5-3684-4E54-9D61-BC49F7B09ADD}" type="presParOf" srcId="{053B66C0-5DA2-4EFD-94CB-84181C6AECFB}" destId="{4E5C5BC7-8F4F-498C-A78F-9D2FD3B43902}" srcOrd="4" destOrd="0" presId="urn:microsoft.com/office/officeart/2005/8/layout/chevron2"/>
    <dgm:cxn modelId="{288B0C61-B30D-41AA-BE86-4EABF33C8492}" type="presParOf" srcId="{4E5C5BC7-8F4F-498C-A78F-9D2FD3B43902}" destId="{C411A2B6-2B33-45E6-9422-A0156E9ABDE5}" srcOrd="0" destOrd="0" presId="urn:microsoft.com/office/officeart/2005/8/layout/chevron2"/>
    <dgm:cxn modelId="{FEC9B26C-C6EF-411D-AF1F-F2040DE76D4E}" type="presParOf" srcId="{4E5C5BC7-8F4F-498C-A78F-9D2FD3B43902}" destId="{18BB06D9-9104-40A5-A170-B70A955DBF68}" srcOrd="1" destOrd="0" presId="urn:microsoft.com/office/officeart/2005/8/layout/chevron2"/>
    <dgm:cxn modelId="{F77F0523-426F-4ECD-B750-0EB4640D2270}" type="presParOf" srcId="{053B66C0-5DA2-4EFD-94CB-84181C6AECFB}" destId="{2D7CCD28-B3E4-4278-B246-129FD66B8A06}" srcOrd="5" destOrd="0" presId="urn:microsoft.com/office/officeart/2005/8/layout/chevron2"/>
    <dgm:cxn modelId="{28C89CB7-E425-4AFF-BAB2-72E64000CEA6}" type="presParOf" srcId="{053B66C0-5DA2-4EFD-94CB-84181C6AECFB}" destId="{19BA0B3A-85C3-41F7-8EFB-CF975BCF82B9}" srcOrd="6" destOrd="0" presId="urn:microsoft.com/office/officeart/2005/8/layout/chevron2"/>
    <dgm:cxn modelId="{78B95967-86C0-42F9-9DF3-EBF3F0E35814}" type="presParOf" srcId="{19BA0B3A-85C3-41F7-8EFB-CF975BCF82B9}" destId="{453F68B6-2527-4926-9EE2-E1AA99B27347}" srcOrd="0" destOrd="0" presId="urn:microsoft.com/office/officeart/2005/8/layout/chevron2"/>
    <dgm:cxn modelId="{CBD408B8-6C7C-4611-AAC5-D9A55229E747}" type="presParOf" srcId="{19BA0B3A-85C3-41F7-8EFB-CF975BCF82B9}" destId="{947750A6-F361-4DFC-99C1-CFD21B11C8E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0103F0-061F-4341-A8B4-E19FB43CB233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EE4FA9F2-594C-443C-A900-48B725E0F501}">
      <dgm:prSet phldrT="[Tekst]" custT="1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nl-BE" sz="1200" dirty="0"/>
            <a:t>Februari 2024</a:t>
          </a:r>
        </a:p>
      </dgm:t>
    </dgm:pt>
    <dgm:pt modelId="{721ABBD5-9C4F-4D34-9C64-829AFFF6A6CC}" type="sibTrans" cxnId="{1E03A651-4DC1-4CDA-A85B-EB449F42F86F}">
      <dgm:prSet/>
      <dgm:spPr/>
      <dgm:t>
        <a:bodyPr/>
        <a:lstStyle/>
        <a:p>
          <a:endParaRPr lang="nl-BE"/>
        </a:p>
      </dgm:t>
    </dgm:pt>
    <dgm:pt modelId="{CB93DF7B-C8E2-4CD1-94E9-E632C3B0CF1B}" type="parTrans" cxnId="{1E03A651-4DC1-4CDA-A85B-EB449F42F86F}">
      <dgm:prSet/>
      <dgm:spPr/>
      <dgm:t>
        <a:bodyPr/>
        <a:lstStyle/>
        <a:p>
          <a:endParaRPr lang="nl-BE"/>
        </a:p>
      </dgm:t>
    </dgm:pt>
    <dgm:pt modelId="{2DF2F5A2-38B7-445C-8FC1-DEF8C373F694}">
      <dgm:prSet phldrT="[Tekst]" custT="1"/>
      <dgm:spPr>
        <a:ln>
          <a:solidFill>
            <a:schemeClr val="tx1"/>
          </a:solidFill>
        </a:ln>
      </dgm:spPr>
      <dgm:t>
        <a:bodyPr/>
        <a:lstStyle/>
        <a:p>
          <a:r>
            <a:rPr lang="nl-BE" sz="2200" dirty="0"/>
            <a:t>Voorstelling van “projectenlijst” </a:t>
          </a:r>
          <a:r>
            <a:rPr lang="nl-BE" sz="2200" dirty="0">
              <a:sym typeface="Wingdings" panose="05000000000000000000" pitchFamily="2" charset="2"/>
            </a:rPr>
            <a:t> informatiebeheer?</a:t>
          </a:r>
          <a:endParaRPr lang="nl-BE" sz="2200" dirty="0"/>
        </a:p>
      </dgm:t>
    </dgm:pt>
    <dgm:pt modelId="{64F95A16-9B1D-4DD1-9B59-06AB1832859F}" type="sibTrans" cxnId="{C5FE386B-89A0-47EA-A909-8B02EA80ACF9}">
      <dgm:prSet/>
      <dgm:spPr/>
      <dgm:t>
        <a:bodyPr/>
        <a:lstStyle/>
        <a:p>
          <a:endParaRPr lang="nl-BE"/>
        </a:p>
      </dgm:t>
    </dgm:pt>
    <dgm:pt modelId="{E61FF5EC-4BC0-40F5-93FD-9906E7E6063A}" type="parTrans" cxnId="{C5FE386B-89A0-47EA-A909-8B02EA80ACF9}">
      <dgm:prSet/>
      <dgm:spPr/>
      <dgm:t>
        <a:bodyPr/>
        <a:lstStyle/>
        <a:p>
          <a:endParaRPr lang="nl-BE"/>
        </a:p>
      </dgm:t>
    </dgm:pt>
    <dgm:pt modelId="{C2C29F05-01C4-4B2B-82D2-2115FFABACC6}">
      <dgm:prSet phldrT="[Tekst]" custT="1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nl-BE" sz="1200" dirty="0"/>
            <a:t>Maart 2024</a:t>
          </a:r>
        </a:p>
      </dgm:t>
    </dgm:pt>
    <dgm:pt modelId="{CDF940C4-19EF-4B7D-8C53-FBACD362F1B3}" type="sibTrans" cxnId="{63369284-8C39-4D5D-8D13-D9B80631F4B4}">
      <dgm:prSet/>
      <dgm:spPr/>
      <dgm:t>
        <a:bodyPr/>
        <a:lstStyle/>
        <a:p>
          <a:endParaRPr lang="nl-BE"/>
        </a:p>
      </dgm:t>
    </dgm:pt>
    <dgm:pt modelId="{4F21C88C-ED22-4413-BA51-329ABF3990BF}" type="parTrans" cxnId="{63369284-8C39-4D5D-8D13-D9B80631F4B4}">
      <dgm:prSet/>
      <dgm:spPr/>
      <dgm:t>
        <a:bodyPr/>
        <a:lstStyle/>
        <a:p>
          <a:endParaRPr lang="nl-BE"/>
        </a:p>
      </dgm:t>
    </dgm:pt>
    <dgm:pt modelId="{113FECFF-CBE3-43B6-8705-AFB9EEA514C2}">
      <dgm:prSet phldrT="[Tekst]" custT="1"/>
      <dgm:spPr>
        <a:ln>
          <a:solidFill>
            <a:schemeClr val="tx1"/>
          </a:solidFill>
        </a:ln>
      </dgm:spPr>
      <dgm:t>
        <a:bodyPr/>
        <a:lstStyle/>
        <a:p>
          <a:r>
            <a:rPr lang="nl-BE" sz="2200" dirty="0"/>
            <a:t>Project “informatiebeheer” mag van start gaan</a:t>
          </a:r>
        </a:p>
      </dgm:t>
    </dgm:pt>
    <dgm:pt modelId="{A067005E-499B-4909-9B53-19B29923BD64}" type="sibTrans" cxnId="{D75DBC4F-47D8-409E-B9B2-B2315052F865}">
      <dgm:prSet/>
      <dgm:spPr/>
      <dgm:t>
        <a:bodyPr/>
        <a:lstStyle/>
        <a:p>
          <a:endParaRPr lang="nl-BE"/>
        </a:p>
      </dgm:t>
    </dgm:pt>
    <dgm:pt modelId="{75E81CD9-DF6A-4C8D-BFFE-644F6A49826A}" type="parTrans" cxnId="{D75DBC4F-47D8-409E-B9B2-B2315052F865}">
      <dgm:prSet/>
      <dgm:spPr/>
      <dgm:t>
        <a:bodyPr/>
        <a:lstStyle/>
        <a:p>
          <a:endParaRPr lang="nl-BE"/>
        </a:p>
      </dgm:t>
    </dgm:pt>
    <dgm:pt modelId="{553B4CAD-0E5D-4F89-B053-A5CFBC7C0BFD}">
      <dgm:prSet phldrT="[Tekst]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nl-BE" dirty="0"/>
            <a:t>Januari 2025</a:t>
          </a:r>
        </a:p>
      </dgm:t>
    </dgm:pt>
    <dgm:pt modelId="{42CFE5B5-EE8E-401F-879E-EC69CC3D9527}" type="sibTrans" cxnId="{077E94A6-B545-4102-A7DB-C657661449AD}">
      <dgm:prSet/>
      <dgm:spPr/>
      <dgm:t>
        <a:bodyPr/>
        <a:lstStyle/>
        <a:p>
          <a:endParaRPr lang="nl-BE"/>
        </a:p>
      </dgm:t>
    </dgm:pt>
    <dgm:pt modelId="{3F6E8D92-2436-4F8F-B3F2-48FDBA5206C0}" type="parTrans" cxnId="{077E94A6-B545-4102-A7DB-C657661449AD}">
      <dgm:prSet/>
      <dgm:spPr/>
      <dgm:t>
        <a:bodyPr/>
        <a:lstStyle/>
        <a:p>
          <a:endParaRPr lang="nl-BE"/>
        </a:p>
      </dgm:t>
    </dgm:pt>
    <dgm:pt modelId="{A975AFBF-6A20-4634-B7C7-6E4669393027}">
      <dgm:prSet phldrT="[Tekst]" custT="1"/>
      <dgm:spPr>
        <a:ln>
          <a:solidFill>
            <a:schemeClr val="tx1"/>
          </a:solidFill>
        </a:ln>
      </dgm:spPr>
      <dgm:t>
        <a:bodyPr/>
        <a:lstStyle/>
        <a:p>
          <a:r>
            <a:rPr lang="nl-BE" sz="2200" dirty="0"/>
            <a:t>Fusie Merelbeke-Melle</a:t>
          </a:r>
        </a:p>
      </dgm:t>
    </dgm:pt>
    <dgm:pt modelId="{3CE5453E-FD2A-4D63-AFB1-D3C9C31857ED}" type="sibTrans" cxnId="{28A1ECAF-CCA8-4377-A735-38E682FDA89E}">
      <dgm:prSet/>
      <dgm:spPr/>
      <dgm:t>
        <a:bodyPr/>
        <a:lstStyle/>
        <a:p>
          <a:endParaRPr lang="nl-BE"/>
        </a:p>
      </dgm:t>
    </dgm:pt>
    <dgm:pt modelId="{31A6E544-1630-4B13-B8B9-8194C3F7BAF8}" type="parTrans" cxnId="{28A1ECAF-CCA8-4377-A735-38E682FDA89E}">
      <dgm:prSet/>
      <dgm:spPr/>
      <dgm:t>
        <a:bodyPr/>
        <a:lstStyle/>
        <a:p>
          <a:endParaRPr lang="nl-BE"/>
        </a:p>
      </dgm:t>
    </dgm:pt>
    <dgm:pt modelId="{7E4F87A9-F371-4B5E-9AC4-7BFC861ADBBA}">
      <dgm:prSet phldrT="[Tekst]" custT="1"/>
      <dgm:spPr>
        <a:solidFill>
          <a:schemeClr val="tx1"/>
        </a:solidFill>
        <a:ln>
          <a:solidFill>
            <a:schemeClr val="tx1"/>
          </a:solidFill>
        </a:ln>
      </dgm:spPr>
      <dgm:t>
        <a:bodyPr/>
        <a:lstStyle/>
        <a:p>
          <a:r>
            <a:rPr lang="nl-BE" sz="1200" dirty="0"/>
            <a:t>April-december 2024</a:t>
          </a:r>
        </a:p>
      </dgm:t>
    </dgm:pt>
    <dgm:pt modelId="{E643CB31-CF72-4807-B324-B49440F166A1}" type="parTrans" cxnId="{334504EB-14AA-4114-8FC0-28A9266801F0}">
      <dgm:prSet/>
      <dgm:spPr/>
      <dgm:t>
        <a:bodyPr/>
        <a:lstStyle/>
        <a:p>
          <a:endParaRPr lang="nl-BE"/>
        </a:p>
      </dgm:t>
    </dgm:pt>
    <dgm:pt modelId="{421C418E-4DAF-4032-B824-492B27B44713}" type="sibTrans" cxnId="{334504EB-14AA-4114-8FC0-28A9266801F0}">
      <dgm:prSet/>
      <dgm:spPr/>
      <dgm:t>
        <a:bodyPr/>
        <a:lstStyle/>
        <a:p>
          <a:endParaRPr lang="nl-BE"/>
        </a:p>
      </dgm:t>
    </dgm:pt>
    <dgm:pt modelId="{B556A011-C8B5-4F3C-B2D8-A6E681E9AC22}">
      <dgm:prSet phldrT="[Tekst]" custT="1"/>
      <dgm:spPr>
        <a:ln>
          <a:solidFill>
            <a:schemeClr val="tx1"/>
          </a:solidFill>
        </a:ln>
      </dgm:spPr>
      <dgm:t>
        <a:bodyPr/>
        <a:lstStyle/>
        <a:p>
          <a:r>
            <a:rPr lang="nl-BE" sz="2200" dirty="0"/>
            <a:t>Uitrol project informatiebeheer</a:t>
          </a:r>
        </a:p>
      </dgm:t>
    </dgm:pt>
    <dgm:pt modelId="{CE3C2FD8-C682-4683-A787-7F5677A2B32C}" type="parTrans" cxnId="{E94E5A09-59D8-4C46-AFED-935A7099C2CC}">
      <dgm:prSet/>
      <dgm:spPr/>
      <dgm:t>
        <a:bodyPr/>
        <a:lstStyle/>
        <a:p>
          <a:endParaRPr lang="nl-BE"/>
        </a:p>
      </dgm:t>
    </dgm:pt>
    <dgm:pt modelId="{A60C2806-E57D-4095-948B-7F801545D0EC}" type="sibTrans" cxnId="{E94E5A09-59D8-4C46-AFED-935A7099C2CC}">
      <dgm:prSet/>
      <dgm:spPr/>
      <dgm:t>
        <a:bodyPr/>
        <a:lstStyle/>
        <a:p>
          <a:endParaRPr lang="nl-BE"/>
        </a:p>
      </dgm:t>
    </dgm:pt>
    <dgm:pt modelId="{053B66C0-5DA2-4EFD-94CB-84181C6AECFB}" type="pres">
      <dgm:prSet presAssocID="{BB0103F0-061F-4341-A8B4-E19FB43CB233}" presName="linearFlow" presStyleCnt="0">
        <dgm:presLayoutVars>
          <dgm:dir/>
          <dgm:animLvl val="lvl"/>
          <dgm:resizeHandles val="exact"/>
        </dgm:presLayoutVars>
      </dgm:prSet>
      <dgm:spPr/>
    </dgm:pt>
    <dgm:pt modelId="{FAE21CA2-E8FB-4835-9101-858AE1AA0ABF}" type="pres">
      <dgm:prSet presAssocID="{EE4FA9F2-594C-443C-A900-48B725E0F501}" presName="composite" presStyleCnt="0"/>
      <dgm:spPr/>
    </dgm:pt>
    <dgm:pt modelId="{A54A655C-335B-455A-923E-64BDAC70A313}" type="pres">
      <dgm:prSet presAssocID="{EE4FA9F2-594C-443C-A900-48B725E0F501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84BF9B0D-A18D-4777-8594-567918343F84}" type="pres">
      <dgm:prSet presAssocID="{EE4FA9F2-594C-443C-A900-48B725E0F501}" presName="descendantText" presStyleLbl="alignAcc1" presStyleIdx="0" presStyleCnt="4">
        <dgm:presLayoutVars>
          <dgm:bulletEnabled val="1"/>
        </dgm:presLayoutVars>
      </dgm:prSet>
      <dgm:spPr/>
    </dgm:pt>
    <dgm:pt modelId="{F4F2E1B9-727F-456D-BD20-04BF70AEC4C3}" type="pres">
      <dgm:prSet presAssocID="{721ABBD5-9C4F-4D34-9C64-829AFFF6A6CC}" presName="sp" presStyleCnt="0"/>
      <dgm:spPr/>
    </dgm:pt>
    <dgm:pt modelId="{3854877C-E4C1-4BE3-8E32-1AF26C1D6838}" type="pres">
      <dgm:prSet presAssocID="{C2C29F05-01C4-4B2B-82D2-2115FFABACC6}" presName="composite" presStyleCnt="0"/>
      <dgm:spPr/>
    </dgm:pt>
    <dgm:pt modelId="{5672C32C-BC5F-4A1F-8B47-8E743E5505D7}" type="pres">
      <dgm:prSet presAssocID="{C2C29F05-01C4-4B2B-82D2-2115FFABACC6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B257A3A6-129F-4AA5-BBC9-B7A874E8CF53}" type="pres">
      <dgm:prSet presAssocID="{C2C29F05-01C4-4B2B-82D2-2115FFABACC6}" presName="descendantText" presStyleLbl="alignAcc1" presStyleIdx="1" presStyleCnt="4">
        <dgm:presLayoutVars>
          <dgm:bulletEnabled val="1"/>
        </dgm:presLayoutVars>
      </dgm:prSet>
      <dgm:spPr/>
    </dgm:pt>
    <dgm:pt modelId="{495B7E46-36AE-45C6-929D-A53B0FD144B6}" type="pres">
      <dgm:prSet presAssocID="{CDF940C4-19EF-4B7D-8C53-FBACD362F1B3}" presName="sp" presStyleCnt="0"/>
      <dgm:spPr/>
    </dgm:pt>
    <dgm:pt modelId="{3369EF08-24E5-452B-A488-7A53C99D3E26}" type="pres">
      <dgm:prSet presAssocID="{7E4F87A9-F371-4B5E-9AC4-7BFC861ADBBA}" presName="composite" presStyleCnt="0"/>
      <dgm:spPr/>
    </dgm:pt>
    <dgm:pt modelId="{E7047B8E-086E-436E-96C1-B54F88D7EAC1}" type="pres">
      <dgm:prSet presAssocID="{7E4F87A9-F371-4B5E-9AC4-7BFC861ADBBA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731EB6CA-0114-42EB-82EF-F8D1223D0F73}" type="pres">
      <dgm:prSet presAssocID="{7E4F87A9-F371-4B5E-9AC4-7BFC861ADBBA}" presName="descendantText" presStyleLbl="alignAcc1" presStyleIdx="2" presStyleCnt="4">
        <dgm:presLayoutVars>
          <dgm:bulletEnabled val="1"/>
        </dgm:presLayoutVars>
      </dgm:prSet>
      <dgm:spPr/>
    </dgm:pt>
    <dgm:pt modelId="{77F1DB12-E734-4352-BD91-3D2C34E670F1}" type="pres">
      <dgm:prSet presAssocID="{421C418E-4DAF-4032-B824-492B27B44713}" presName="sp" presStyleCnt="0"/>
      <dgm:spPr/>
    </dgm:pt>
    <dgm:pt modelId="{9727C439-83D5-4794-9332-EF3E73836C1E}" type="pres">
      <dgm:prSet presAssocID="{553B4CAD-0E5D-4F89-B053-A5CFBC7C0BFD}" presName="composite" presStyleCnt="0"/>
      <dgm:spPr/>
    </dgm:pt>
    <dgm:pt modelId="{A97306B9-7629-4061-A384-9AFA010EE07B}" type="pres">
      <dgm:prSet presAssocID="{553B4CAD-0E5D-4F89-B053-A5CFBC7C0BFD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6AE7538E-5CB9-4B2A-B9FA-17A288010D21}" type="pres">
      <dgm:prSet presAssocID="{553B4CAD-0E5D-4F89-B053-A5CFBC7C0BFD}" presName="descendantText" presStyleLbl="alignAcc1" presStyleIdx="3" presStyleCnt="4" custLinFactNeighborX="0" custLinFactNeighborY="-2325">
        <dgm:presLayoutVars>
          <dgm:bulletEnabled val="1"/>
        </dgm:presLayoutVars>
      </dgm:prSet>
      <dgm:spPr/>
    </dgm:pt>
  </dgm:ptLst>
  <dgm:cxnLst>
    <dgm:cxn modelId="{E94E5A09-59D8-4C46-AFED-935A7099C2CC}" srcId="{7E4F87A9-F371-4B5E-9AC4-7BFC861ADBBA}" destId="{B556A011-C8B5-4F3C-B2D8-A6E681E9AC22}" srcOrd="0" destOrd="0" parTransId="{CE3C2FD8-C682-4683-A787-7F5677A2B32C}" sibTransId="{A60C2806-E57D-4095-948B-7F801545D0EC}"/>
    <dgm:cxn modelId="{A21F5C0D-D9F7-41B0-9578-D4CFAEBBDCCB}" type="presOf" srcId="{B556A011-C8B5-4F3C-B2D8-A6E681E9AC22}" destId="{731EB6CA-0114-42EB-82EF-F8D1223D0F73}" srcOrd="0" destOrd="0" presId="urn:microsoft.com/office/officeart/2005/8/layout/chevron2"/>
    <dgm:cxn modelId="{7F9C275D-C604-4DC7-ABFF-AFA559E9E9CD}" type="presOf" srcId="{EE4FA9F2-594C-443C-A900-48B725E0F501}" destId="{A54A655C-335B-455A-923E-64BDAC70A313}" srcOrd="0" destOrd="0" presId="urn:microsoft.com/office/officeart/2005/8/layout/chevron2"/>
    <dgm:cxn modelId="{91CAC962-88B5-4172-AEAE-2BE6708C66EC}" type="presOf" srcId="{2DF2F5A2-38B7-445C-8FC1-DEF8C373F694}" destId="{84BF9B0D-A18D-4777-8594-567918343F84}" srcOrd="0" destOrd="0" presId="urn:microsoft.com/office/officeart/2005/8/layout/chevron2"/>
    <dgm:cxn modelId="{C5FE386B-89A0-47EA-A909-8B02EA80ACF9}" srcId="{EE4FA9F2-594C-443C-A900-48B725E0F501}" destId="{2DF2F5A2-38B7-445C-8FC1-DEF8C373F694}" srcOrd="0" destOrd="0" parTransId="{E61FF5EC-4BC0-40F5-93FD-9906E7E6063A}" sibTransId="{64F95A16-9B1D-4DD1-9B59-06AB1832859F}"/>
    <dgm:cxn modelId="{D75DBC4F-47D8-409E-B9B2-B2315052F865}" srcId="{C2C29F05-01C4-4B2B-82D2-2115FFABACC6}" destId="{113FECFF-CBE3-43B6-8705-AFB9EEA514C2}" srcOrd="0" destOrd="0" parTransId="{75E81CD9-DF6A-4C8D-BFFE-644F6A49826A}" sibTransId="{A067005E-499B-4909-9B53-19B29923BD64}"/>
    <dgm:cxn modelId="{C5936E70-2A65-4B93-B961-5F1346C891EF}" type="presOf" srcId="{C2C29F05-01C4-4B2B-82D2-2115FFABACC6}" destId="{5672C32C-BC5F-4A1F-8B47-8E743E5505D7}" srcOrd="0" destOrd="0" presId="urn:microsoft.com/office/officeart/2005/8/layout/chevron2"/>
    <dgm:cxn modelId="{1E03A651-4DC1-4CDA-A85B-EB449F42F86F}" srcId="{BB0103F0-061F-4341-A8B4-E19FB43CB233}" destId="{EE4FA9F2-594C-443C-A900-48B725E0F501}" srcOrd="0" destOrd="0" parTransId="{CB93DF7B-C8E2-4CD1-94E9-E632C3B0CF1B}" sibTransId="{721ABBD5-9C4F-4D34-9C64-829AFFF6A6CC}"/>
    <dgm:cxn modelId="{5DC48D52-7048-4B14-801F-DB2F54C6F678}" type="presOf" srcId="{A975AFBF-6A20-4634-B7C7-6E4669393027}" destId="{6AE7538E-5CB9-4B2A-B9FA-17A288010D21}" srcOrd="0" destOrd="0" presId="urn:microsoft.com/office/officeart/2005/8/layout/chevron2"/>
    <dgm:cxn modelId="{CCBBC881-70DB-4591-AA6F-B2855E3168C0}" type="presOf" srcId="{113FECFF-CBE3-43B6-8705-AFB9EEA514C2}" destId="{B257A3A6-129F-4AA5-BBC9-B7A874E8CF53}" srcOrd="0" destOrd="0" presId="urn:microsoft.com/office/officeart/2005/8/layout/chevron2"/>
    <dgm:cxn modelId="{63369284-8C39-4D5D-8D13-D9B80631F4B4}" srcId="{BB0103F0-061F-4341-A8B4-E19FB43CB233}" destId="{C2C29F05-01C4-4B2B-82D2-2115FFABACC6}" srcOrd="1" destOrd="0" parTransId="{4F21C88C-ED22-4413-BA51-329ABF3990BF}" sibTransId="{CDF940C4-19EF-4B7D-8C53-FBACD362F1B3}"/>
    <dgm:cxn modelId="{D2AE64A0-4BFD-4D22-91F3-5EDE9E3D7630}" type="presOf" srcId="{553B4CAD-0E5D-4F89-B053-A5CFBC7C0BFD}" destId="{A97306B9-7629-4061-A384-9AFA010EE07B}" srcOrd="0" destOrd="0" presId="urn:microsoft.com/office/officeart/2005/8/layout/chevron2"/>
    <dgm:cxn modelId="{077E94A6-B545-4102-A7DB-C657661449AD}" srcId="{BB0103F0-061F-4341-A8B4-E19FB43CB233}" destId="{553B4CAD-0E5D-4F89-B053-A5CFBC7C0BFD}" srcOrd="3" destOrd="0" parTransId="{3F6E8D92-2436-4F8F-B3F2-48FDBA5206C0}" sibTransId="{42CFE5B5-EE8E-401F-879E-EC69CC3D9527}"/>
    <dgm:cxn modelId="{28A1ECAF-CCA8-4377-A735-38E682FDA89E}" srcId="{553B4CAD-0E5D-4F89-B053-A5CFBC7C0BFD}" destId="{A975AFBF-6A20-4634-B7C7-6E4669393027}" srcOrd="0" destOrd="0" parTransId="{31A6E544-1630-4B13-B8B9-8194C3F7BAF8}" sibTransId="{3CE5453E-FD2A-4D63-AFB1-D3C9C31857ED}"/>
    <dgm:cxn modelId="{61E76EC9-1809-4832-A52A-EC51E774C0A6}" type="presOf" srcId="{7E4F87A9-F371-4B5E-9AC4-7BFC861ADBBA}" destId="{E7047B8E-086E-436E-96C1-B54F88D7EAC1}" srcOrd="0" destOrd="0" presId="urn:microsoft.com/office/officeart/2005/8/layout/chevron2"/>
    <dgm:cxn modelId="{CEC843E9-D79B-4E24-888A-EECAA05624E9}" type="presOf" srcId="{BB0103F0-061F-4341-A8B4-E19FB43CB233}" destId="{053B66C0-5DA2-4EFD-94CB-84181C6AECFB}" srcOrd="0" destOrd="0" presId="urn:microsoft.com/office/officeart/2005/8/layout/chevron2"/>
    <dgm:cxn modelId="{334504EB-14AA-4114-8FC0-28A9266801F0}" srcId="{BB0103F0-061F-4341-A8B4-E19FB43CB233}" destId="{7E4F87A9-F371-4B5E-9AC4-7BFC861ADBBA}" srcOrd="2" destOrd="0" parTransId="{E643CB31-CF72-4807-B324-B49440F166A1}" sibTransId="{421C418E-4DAF-4032-B824-492B27B44713}"/>
    <dgm:cxn modelId="{1F54AFE9-4C28-4052-8D41-C59DB77EEB11}" type="presParOf" srcId="{053B66C0-5DA2-4EFD-94CB-84181C6AECFB}" destId="{FAE21CA2-E8FB-4835-9101-858AE1AA0ABF}" srcOrd="0" destOrd="0" presId="urn:microsoft.com/office/officeart/2005/8/layout/chevron2"/>
    <dgm:cxn modelId="{F03DE1F2-13F1-4059-810B-239F4396A496}" type="presParOf" srcId="{FAE21CA2-E8FB-4835-9101-858AE1AA0ABF}" destId="{A54A655C-335B-455A-923E-64BDAC70A313}" srcOrd="0" destOrd="0" presId="urn:microsoft.com/office/officeart/2005/8/layout/chevron2"/>
    <dgm:cxn modelId="{55753FE8-C676-4AF7-95EF-191A470106D7}" type="presParOf" srcId="{FAE21CA2-E8FB-4835-9101-858AE1AA0ABF}" destId="{84BF9B0D-A18D-4777-8594-567918343F84}" srcOrd="1" destOrd="0" presId="urn:microsoft.com/office/officeart/2005/8/layout/chevron2"/>
    <dgm:cxn modelId="{E1F2BFEC-BF74-4830-9FA4-519788E7FED4}" type="presParOf" srcId="{053B66C0-5DA2-4EFD-94CB-84181C6AECFB}" destId="{F4F2E1B9-727F-456D-BD20-04BF70AEC4C3}" srcOrd="1" destOrd="0" presId="urn:microsoft.com/office/officeart/2005/8/layout/chevron2"/>
    <dgm:cxn modelId="{F76BB972-1A89-4664-8A03-9CAC0C1107B0}" type="presParOf" srcId="{053B66C0-5DA2-4EFD-94CB-84181C6AECFB}" destId="{3854877C-E4C1-4BE3-8E32-1AF26C1D6838}" srcOrd="2" destOrd="0" presId="urn:microsoft.com/office/officeart/2005/8/layout/chevron2"/>
    <dgm:cxn modelId="{596ADF49-86DC-4110-B7ED-6297A5BF2BE6}" type="presParOf" srcId="{3854877C-E4C1-4BE3-8E32-1AF26C1D6838}" destId="{5672C32C-BC5F-4A1F-8B47-8E743E5505D7}" srcOrd="0" destOrd="0" presId="urn:microsoft.com/office/officeart/2005/8/layout/chevron2"/>
    <dgm:cxn modelId="{581540C0-2592-40F2-A409-E34408D6BD5E}" type="presParOf" srcId="{3854877C-E4C1-4BE3-8E32-1AF26C1D6838}" destId="{B257A3A6-129F-4AA5-BBC9-B7A874E8CF53}" srcOrd="1" destOrd="0" presId="urn:microsoft.com/office/officeart/2005/8/layout/chevron2"/>
    <dgm:cxn modelId="{3A2CFC66-081A-4199-8D1F-C2232D0B66D8}" type="presParOf" srcId="{053B66C0-5DA2-4EFD-94CB-84181C6AECFB}" destId="{495B7E46-36AE-45C6-929D-A53B0FD144B6}" srcOrd="3" destOrd="0" presId="urn:microsoft.com/office/officeart/2005/8/layout/chevron2"/>
    <dgm:cxn modelId="{AE61B485-9837-4599-9DDD-CD02034D350C}" type="presParOf" srcId="{053B66C0-5DA2-4EFD-94CB-84181C6AECFB}" destId="{3369EF08-24E5-452B-A488-7A53C99D3E26}" srcOrd="4" destOrd="0" presId="urn:microsoft.com/office/officeart/2005/8/layout/chevron2"/>
    <dgm:cxn modelId="{6731E6A2-0FA8-44DD-97D0-85EC40872A27}" type="presParOf" srcId="{3369EF08-24E5-452B-A488-7A53C99D3E26}" destId="{E7047B8E-086E-436E-96C1-B54F88D7EAC1}" srcOrd="0" destOrd="0" presId="urn:microsoft.com/office/officeart/2005/8/layout/chevron2"/>
    <dgm:cxn modelId="{F0264DFA-2EC2-4AB0-98B4-AED21ACAEE6B}" type="presParOf" srcId="{3369EF08-24E5-452B-A488-7A53C99D3E26}" destId="{731EB6CA-0114-42EB-82EF-F8D1223D0F73}" srcOrd="1" destOrd="0" presId="urn:microsoft.com/office/officeart/2005/8/layout/chevron2"/>
    <dgm:cxn modelId="{44A7C463-1818-4513-8EDF-F9AE2BE482B7}" type="presParOf" srcId="{053B66C0-5DA2-4EFD-94CB-84181C6AECFB}" destId="{77F1DB12-E734-4352-BD91-3D2C34E670F1}" srcOrd="5" destOrd="0" presId="urn:microsoft.com/office/officeart/2005/8/layout/chevron2"/>
    <dgm:cxn modelId="{44D9970A-5FE6-44D6-AF54-1713E6777899}" type="presParOf" srcId="{053B66C0-5DA2-4EFD-94CB-84181C6AECFB}" destId="{9727C439-83D5-4794-9332-EF3E73836C1E}" srcOrd="6" destOrd="0" presId="urn:microsoft.com/office/officeart/2005/8/layout/chevron2"/>
    <dgm:cxn modelId="{7F303518-E4F4-4F77-A73E-2687924AB4C9}" type="presParOf" srcId="{9727C439-83D5-4794-9332-EF3E73836C1E}" destId="{A97306B9-7629-4061-A384-9AFA010EE07B}" srcOrd="0" destOrd="0" presId="urn:microsoft.com/office/officeart/2005/8/layout/chevron2"/>
    <dgm:cxn modelId="{E82E533D-49BB-4656-9087-FE4B292BBB4E}" type="presParOf" srcId="{9727C439-83D5-4794-9332-EF3E73836C1E}" destId="{6AE7538E-5CB9-4B2A-B9FA-17A288010D2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EA8104-5D2B-465D-88E1-79E599BE16DB}">
      <dsp:nvSpPr>
        <dsp:cNvPr id="0" name=""/>
        <dsp:cNvSpPr/>
      </dsp:nvSpPr>
      <dsp:spPr>
        <a:xfrm rot="5400000">
          <a:off x="-179747" y="180063"/>
          <a:ext cx="1198317" cy="838822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200" kern="1200" dirty="0"/>
            <a:t>September 2022</a:t>
          </a:r>
        </a:p>
      </dsp:txBody>
      <dsp:txXfrm rot="-5400000">
        <a:off x="1" y="419726"/>
        <a:ext cx="838822" cy="359495"/>
      </dsp:txXfrm>
    </dsp:sp>
    <dsp:sp modelId="{815196F9-FF9D-4016-881D-921BFD7A17D4}">
      <dsp:nvSpPr>
        <dsp:cNvPr id="0" name=""/>
        <dsp:cNvSpPr/>
      </dsp:nvSpPr>
      <dsp:spPr>
        <a:xfrm rot="5400000">
          <a:off x="5287757" y="-4448935"/>
          <a:ext cx="778906" cy="9676777"/>
        </a:xfrm>
        <a:prstGeom prst="round2Same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2200" kern="1200" dirty="0"/>
            <a:t>Eerste gesprekken over een mogelijke fusie</a:t>
          </a:r>
        </a:p>
      </dsp:txBody>
      <dsp:txXfrm rot="-5400000">
        <a:off x="838822" y="38023"/>
        <a:ext cx="9638754" cy="702860"/>
      </dsp:txXfrm>
    </dsp:sp>
    <dsp:sp modelId="{DEB6E015-8332-428A-8979-273075759F2B}">
      <dsp:nvSpPr>
        <dsp:cNvPr id="0" name=""/>
        <dsp:cNvSpPr/>
      </dsp:nvSpPr>
      <dsp:spPr>
        <a:xfrm rot="5400000">
          <a:off x="-179747" y="1230859"/>
          <a:ext cx="1198317" cy="838822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200" kern="1200"/>
            <a:t>September 2023</a:t>
          </a:r>
          <a:endParaRPr lang="nl-BE" sz="1200" kern="1200" dirty="0"/>
        </a:p>
      </dsp:txBody>
      <dsp:txXfrm rot="-5400000">
        <a:off x="1" y="1470522"/>
        <a:ext cx="838822" cy="359495"/>
      </dsp:txXfrm>
    </dsp:sp>
    <dsp:sp modelId="{FA22A2CB-880A-4D33-8EAA-45B8A592DEC8}">
      <dsp:nvSpPr>
        <dsp:cNvPr id="0" name=""/>
        <dsp:cNvSpPr/>
      </dsp:nvSpPr>
      <dsp:spPr>
        <a:xfrm rot="5400000">
          <a:off x="5287757" y="-3397823"/>
          <a:ext cx="778906" cy="96767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2200" kern="1200" dirty="0"/>
            <a:t>Principiële goedkeuring van de fusie</a:t>
          </a:r>
        </a:p>
      </dsp:txBody>
      <dsp:txXfrm rot="-5400000">
        <a:off x="838822" y="1089135"/>
        <a:ext cx="9638754" cy="702860"/>
      </dsp:txXfrm>
    </dsp:sp>
    <dsp:sp modelId="{C411A2B6-2B33-45E6-9422-A0156E9ABDE5}">
      <dsp:nvSpPr>
        <dsp:cNvPr id="0" name=""/>
        <dsp:cNvSpPr/>
      </dsp:nvSpPr>
      <dsp:spPr>
        <a:xfrm rot="5400000">
          <a:off x="-179747" y="2281656"/>
          <a:ext cx="1198317" cy="838822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200" kern="1200"/>
            <a:t>Oktober 2023</a:t>
          </a:r>
          <a:endParaRPr lang="nl-BE" sz="1200" kern="1200" dirty="0"/>
        </a:p>
      </dsp:txBody>
      <dsp:txXfrm rot="-5400000">
        <a:off x="1" y="2521319"/>
        <a:ext cx="838822" cy="359495"/>
      </dsp:txXfrm>
    </dsp:sp>
    <dsp:sp modelId="{18BB06D9-9104-40A5-A170-B70A955DBF68}">
      <dsp:nvSpPr>
        <dsp:cNvPr id="0" name=""/>
        <dsp:cNvSpPr/>
      </dsp:nvSpPr>
      <dsp:spPr>
        <a:xfrm rot="5400000">
          <a:off x="5287757" y="-2347027"/>
          <a:ext cx="778906" cy="96767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2200" kern="1200" dirty="0"/>
            <a:t>Definiëring van prioritaire projecten</a:t>
          </a:r>
        </a:p>
      </dsp:txBody>
      <dsp:txXfrm rot="-5400000">
        <a:off x="838822" y="2139931"/>
        <a:ext cx="9638754" cy="702860"/>
      </dsp:txXfrm>
    </dsp:sp>
    <dsp:sp modelId="{453F68B6-2527-4926-9EE2-E1AA99B27347}">
      <dsp:nvSpPr>
        <dsp:cNvPr id="0" name=""/>
        <dsp:cNvSpPr/>
      </dsp:nvSpPr>
      <dsp:spPr>
        <a:xfrm rot="5400000">
          <a:off x="-179747" y="3332452"/>
          <a:ext cx="1198317" cy="838822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200" kern="1200"/>
            <a:t>December 2023</a:t>
          </a:r>
          <a:endParaRPr lang="nl-BE" sz="1200" kern="1200" dirty="0"/>
        </a:p>
      </dsp:txBody>
      <dsp:txXfrm rot="-5400000">
        <a:off x="1" y="3572115"/>
        <a:ext cx="838822" cy="359495"/>
      </dsp:txXfrm>
    </dsp:sp>
    <dsp:sp modelId="{947750A6-F361-4DFC-99C1-CFD21B11C8E6}">
      <dsp:nvSpPr>
        <dsp:cNvPr id="0" name=""/>
        <dsp:cNvSpPr/>
      </dsp:nvSpPr>
      <dsp:spPr>
        <a:xfrm rot="5400000">
          <a:off x="5287757" y="-1296230"/>
          <a:ext cx="778906" cy="96767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2200" kern="1200" dirty="0"/>
            <a:t>Definitieve goedkeuring van de fusie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2200" kern="1200" dirty="0"/>
            <a:t>Vastlegging van de nieuwe gemeentenaam “Merelbeke-Melle”</a:t>
          </a:r>
        </a:p>
      </dsp:txBody>
      <dsp:txXfrm rot="-5400000">
        <a:off x="838822" y="3190728"/>
        <a:ext cx="9638754" cy="7028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4A655C-335B-455A-923E-64BDAC70A313}">
      <dsp:nvSpPr>
        <dsp:cNvPr id="0" name=""/>
        <dsp:cNvSpPr/>
      </dsp:nvSpPr>
      <dsp:spPr>
        <a:xfrm rot="5400000">
          <a:off x="-179572" y="182011"/>
          <a:ext cx="1197147" cy="838003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200" kern="1200" dirty="0"/>
            <a:t>Februari 2024</a:t>
          </a:r>
        </a:p>
      </dsp:txBody>
      <dsp:txXfrm rot="-5400000">
        <a:off x="1" y="421441"/>
        <a:ext cx="838003" cy="359144"/>
      </dsp:txXfrm>
    </dsp:sp>
    <dsp:sp modelId="{84BF9B0D-A18D-4777-8594-567918343F84}">
      <dsp:nvSpPr>
        <dsp:cNvPr id="0" name=""/>
        <dsp:cNvSpPr/>
      </dsp:nvSpPr>
      <dsp:spPr>
        <a:xfrm rot="5400000">
          <a:off x="5287728" y="-4447285"/>
          <a:ext cx="778145" cy="96775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2200" kern="1200" dirty="0"/>
            <a:t>Voorstelling van “projectenlijst” </a:t>
          </a:r>
          <a:r>
            <a:rPr lang="nl-BE" sz="2200" kern="1200" dirty="0">
              <a:sym typeface="Wingdings" panose="05000000000000000000" pitchFamily="2" charset="2"/>
            </a:rPr>
            <a:t> informatiebeheer?</a:t>
          </a:r>
          <a:endParaRPr lang="nl-BE" sz="2200" kern="1200" dirty="0"/>
        </a:p>
      </dsp:txBody>
      <dsp:txXfrm rot="-5400000">
        <a:off x="838003" y="40426"/>
        <a:ext cx="9639610" cy="702173"/>
      </dsp:txXfrm>
    </dsp:sp>
    <dsp:sp modelId="{5672C32C-BC5F-4A1F-8B47-8E743E5505D7}">
      <dsp:nvSpPr>
        <dsp:cNvPr id="0" name=""/>
        <dsp:cNvSpPr/>
      </dsp:nvSpPr>
      <dsp:spPr>
        <a:xfrm rot="5400000">
          <a:off x="-179572" y="1231782"/>
          <a:ext cx="1197147" cy="838003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200" kern="1200" dirty="0"/>
            <a:t>Maart 2024</a:t>
          </a:r>
        </a:p>
      </dsp:txBody>
      <dsp:txXfrm rot="-5400000">
        <a:off x="1" y="1471212"/>
        <a:ext cx="838003" cy="359144"/>
      </dsp:txXfrm>
    </dsp:sp>
    <dsp:sp modelId="{B257A3A6-129F-4AA5-BBC9-B7A874E8CF53}">
      <dsp:nvSpPr>
        <dsp:cNvPr id="0" name=""/>
        <dsp:cNvSpPr/>
      </dsp:nvSpPr>
      <dsp:spPr>
        <a:xfrm rot="5400000">
          <a:off x="5287728" y="-3397515"/>
          <a:ext cx="778145" cy="96775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2200" kern="1200" dirty="0"/>
            <a:t>Project “informatiebeheer” mag van start gaan</a:t>
          </a:r>
        </a:p>
      </dsp:txBody>
      <dsp:txXfrm rot="-5400000">
        <a:off x="838003" y="1090196"/>
        <a:ext cx="9639610" cy="702173"/>
      </dsp:txXfrm>
    </dsp:sp>
    <dsp:sp modelId="{E7047B8E-086E-436E-96C1-B54F88D7EAC1}">
      <dsp:nvSpPr>
        <dsp:cNvPr id="0" name=""/>
        <dsp:cNvSpPr/>
      </dsp:nvSpPr>
      <dsp:spPr>
        <a:xfrm rot="5400000">
          <a:off x="-179572" y="2281552"/>
          <a:ext cx="1197147" cy="838003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200" kern="1200" dirty="0"/>
            <a:t>April-december 2024</a:t>
          </a:r>
        </a:p>
      </dsp:txBody>
      <dsp:txXfrm rot="-5400000">
        <a:off x="1" y="2520982"/>
        <a:ext cx="838003" cy="359144"/>
      </dsp:txXfrm>
    </dsp:sp>
    <dsp:sp modelId="{731EB6CA-0114-42EB-82EF-F8D1223D0F73}">
      <dsp:nvSpPr>
        <dsp:cNvPr id="0" name=""/>
        <dsp:cNvSpPr/>
      </dsp:nvSpPr>
      <dsp:spPr>
        <a:xfrm rot="5400000">
          <a:off x="5287524" y="-2347540"/>
          <a:ext cx="778555" cy="96775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2200" kern="1200" dirty="0"/>
            <a:t>Uitrol project informatiebeheer</a:t>
          </a:r>
        </a:p>
      </dsp:txBody>
      <dsp:txXfrm rot="-5400000">
        <a:off x="838004" y="2139986"/>
        <a:ext cx="9639590" cy="702543"/>
      </dsp:txXfrm>
    </dsp:sp>
    <dsp:sp modelId="{A97306B9-7629-4061-A384-9AFA010EE07B}">
      <dsp:nvSpPr>
        <dsp:cNvPr id="0" name=""/>
        <dsp:cNvSpPr/>
      </dsp:nvSpPr>
      <dsp:spPr>
        <a:xfrm rot="5400000">
          <a:off x="-179572" y="3331322"/>
          <a:ext cx="1197147" cy="838003"/>
        </a:xfrm>
        <a:prstGeom prst="chevron">
          <a:avLst/>
        </a:prstGeom>
        <a:solidFill>
          <a:schemeClr val="tx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200" kern="1200" dirty="0"/>
            <a:t>Januari 2025</a:t>
          </a:r>
        </a:p>
      </dsp:txBody>
      <dsp:txXfrm rot="-5400000">
        <a:off x="1" y="3570752"/>
        <a:ext cx="838003" cy="359144"/>
      </dsp:txXfrm>
    </dsp:sp>
    <dsp:sp modelId="{6AE7538E-5CB9-4B2A-B9FA-17A288010D21}">
      <dsp:nvSpPr>
        <dsp:cNvPr id="0" name=""/>
        <dsp:cNvSpPr/>
      </dsp:nvSpPr>
      <dsp:spPr>
        <a:xfrm rot="5400000">
          <a:off x="5287728" y="-1316066"/>
          <a:ext cx="778145" cy="96775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nl-BE" sz="2200" kern="1200" dirty="0"/>
            <a:t>Fusie Merelbeke-Melle</a:t>
          </a:r>
        </a:p>
      </dsp:txBody>
      <dsp:txXfrm rot="-5400000">
        <a:off x="838003" y="3171645"/>
        <a:ext cx="9639610" cy="7021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4D69FD-35DF-248C-6C0E-20E54AF8E9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1382690-53EC-23F2-9749-B6A8176ABC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59C5861-94D5-E94F-3006-EECC155BAA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900137" y="4858475"/>
            <a:ext cx="2743200" cy="365125"/>
          </a:xfrm>
          <a:prstGeom prst="rect">
            <a:avLst/>
          </a:prstGeom>
        </p:spPr>
        <p:txBody>
          <a:bodyPr/>
          <a:lstStyle/>
          <a:p>
            <a:fld id="{FD334A1F-4ECE-4C48-9883-E5FD1D8426AA}" type="datetimeFigureOut">
              <a:rPr lang="nl-BE" smtClean="0"/>
              <a:t>16/04/2024</a:t>
            </a:fld>
            <a:endParaRPr lang="nl-BE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8A2AC14-C686-05D1-4979-C0C617EF3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2275" y="631190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BE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628346C-F8BE-0F00-54FF-BD88BBCBE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3A5C1C-A0B3-4173-84F2-A13307F0F18B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798112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E62533-755E-CD71-ABC6-5705A1200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EB5B6B8-1AD1-46CB-6DD8-F27A175E93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B529DE6-DDA8-AD6F-3CB0-8868F6FD0A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900137" y="4858475"/>
            <a:ext cx="2743200" cy="365125"/>
          </a:xfrm>
          <a:prstGeom prst="rect">
            <a:avLst/>
          </a:prstGeom>
        </p:spPr>
        <p:txBody>
          <a:bodyPr/>
          <a:lstStyle/>
          <a:p>
            <a:fld id="{FD334A1F-4ECE-4C48-9883-E5FD1D8426AA}" type="datetimeFigureOut">
              <a:rPr lang="nl-BE" smtClean="0"/>
              <a:t>16/04/2024</a:t>
            </a:fld>
            <a:endParaRPr lang="nl-BE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14CB0B9-8BE7-4B74-F281-D3F525C53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2275" y="631190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BE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51DB827-BF68-81F0-CB6C-55F00391E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3A5C1C-A0B3-4173-84F2-A13307F0F18B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29831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648230F-7BA7-8F42-890B-7D2844E2EF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31B654B-FD44-00B0-F5BF-366EF5DD8D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DAA5DF0-9D77-D6D6-1276-4CC284A4FF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900137" y="4858475"/>
            <a:ext cx="2743200" cy="365125"/>
          </a:xfrm>
          <a:prstGeom prst="rect">
            <a:avLst/>
          </a:prstGeom>
        </p:spPr>
        <p:txBody>
          <a:bodyPr/>
          <a:lstStyle/>
          <a:p>
            <a:fld id="{FD334A1F-4ECE-4C48-9883-E5FD1D8426AA}" type="datetimeFigureOut">
              <a:rPr lang="nl-BE" smtClean="0"/>
              <a:t>16/04/2024</a:t>
            </a:fld>
            <a:endParaRPr lang="nl-BE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F390DF2-C8D6-1AB1-EB3F-3F64C9B2A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2275" y="631190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BE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02350F2-25E0-03B1-2300-3A485F462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3A5C1C-A0B3-4173-84F2-A13307F0F18B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161486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Fusie 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C33EB0-3713-A595-2EB8-8CA0DB1FD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0603CA4-1C13-940D-0E2D-BBA047B3C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B610516-A76B-2C9E-F43C-B6BC3525F7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900137" y="4858475"/>
            <a:ext cx="2743200" cy="365125"/>
          </a:xfrm>
          <a:prstGeom prst="rect">
            <a:avLst/>
          </a:prstGeom>
        </p:spPr>
        <p:txBody>
          <a:bodyPr/>
          <a:lstStyle/>
          <a:p>
            <a:fld id="{FD334A1F-4ECE-4C48-9883-E5FD1D8426AA}" type="datetimeFigureOut">
              <a:rPr lang="nl-BE" smtClean="0"/>
              <a:t>16/04/2024</a:t>
            </a:fld>
            <a:endParaRPr lang="nl-BE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92A1DA9-5A35-8919-B10A-7EBD5E20D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2275" y="631190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BE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09FED0F-1D42-EF99-261F-2568EB738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3A5C1C-A0B3-4173-84F2-A13307F0F18B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051958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B2D7E3-DB82-351E-B32D-1D9BB7C88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A9F81E6-6825-DF6B-5C00-C36B2D541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6A6FCF3-81B5-A80B-DDD0-C67613B0B4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900137" y="4858475"/>
            <a:ext cx="2743200" cy="365125"/>
          </a:xfrm>
          <a:prstGeom prst="rect">
            <a:avLst/>
          </a:prstGeom>
        </p:spPr>
        <p:txBody>
          <a:bodyPr/>
          <a:lstStyle/>
          <a:p>
            <a:fld id="{FD334A1F-4ECE-4C48-9883-E5FD1D8426AA}" type="datetimeFigureOut">
              <a:rPr lang="nl-BE" smtClean="0"/>
              <a:t>16/04/2024</a:t>
            </a:fld>
            <a:endParaRPr lang="nl-BE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621FBE5-1A11-58C2-768B-F8C35F8CF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2275" y="631190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BE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C58567C-7A2D-9BB9-77AF-9A7857745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3A5C1C-A0B3-4173-84F2-A13307F0F18B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270903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D9165D-8FB9-3413-D77F-2CAC47DB1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62EE6C-205E-9126-578D-092BD8689E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D1456D5-8EA1-E80A-6337-272370453B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EE97BE4-3ABE-0457-64EF-1E278799B8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900137" y="4858475"/>
            <a:ext cx="2743200" cy="365125"/>
          </a:xfrm>
          <a:prstGeom prst="rect">
            <a:avLst/>
          </a:prstGeom>
        </p:spPr>
        <p:txBody>
          <a:bodyPr/>
          <a:lstStyle/>
          <a:p>
            <a:fld id="{FD334A1F-4ECE-4C48-9883-E5FD1D8426AA}" type="datetimeFigureOut">
              <a:rPr lang="nl-BE" smtClean="0"/>
              <a:t>16/04/2024</a:t>
            </a:fld>
            <a:endParaRPr lang="nl-BE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E095674-BEBC-BB58-078D-1472D5E08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2275" y="631190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BE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EFA2DF4-CE5E-C18A-7FAE-D3E9A10CD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3A5C1C-A0B3-4173-84F2-A13307F0F18B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358289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BC12FB-33CB-3109-6121-EDA87FF78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4194089-1BCC-8482-A7BB-4D6B750E1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9E33FD7-B579-9677-8FAF-67BE80C7EF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57422B6-7F62-E6E3-DAD0-0FFF941A9F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914408E-321D-7D99-52EA-CC754E3BA6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9B1B3D1-CF8A-2B65-E08D-4FE49D79FC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900137" y="4858475"/>
            <a:ext cx="2743200" cy="365125"/>
          </a:xfrm>
          <a:prstGeom prst="rect">
            <a:avLst/>
          </a:prstGeom>
        </p:spPr>
        <p:txBody>
          <a:bodyPr/>
          <a:lstStyle/>
          <a:p>
            <a:fld id="{FD334A1F-4ECE-4C48-9883-E5FD1D8426AA}" type="datetimeFigureOut">
              <a:rPr lang="nl-BE" smtClean="0"/>
              <a:t>16/04/2024</a:t>
            </a:fld>
            <a:endParaRPr lang="nl-BE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97FFE23-29C3-BE7E-38EC-464C98A49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2275" y="631190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BE" dirty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D0E08AC-0E84-CDF1-FFDC-6BA56D8A7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3A5C1C-A0B3-4173-84F2-A13307F0F18B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2405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8FE6C5-D793-CA94-CB11-CE0675789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BFBAD59-C8DC-01F9-8592-8846DB6E09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900137" y="4858475"/>
            <a:ext cx="2743200" cy="365125"/>
          </a:xfrm>
          <a:prstGeom prst="rect">
            <a:avLst/>
          </a:prstGeom>
        </p:spPr>
        <p:txBody>
          <a:bodyPr/>
          <a:lstStyle/>
          <a:p>
            <a:fld id="{FD334A1F-4ECE-4C48-9883-E5FD1D8426AA}" type="datetimeFigureOut">
              <a:rPr lang="nl-BE" smtClean="0"/>
              <a:t>16/04/2024</a:t>
            </a:fld>
            <a:endParaRPr lang="nl-BE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0C0C8AD-8D63-08C1-745C-F0FEEDE0F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2275" y="631190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BE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030E41A-15E5-8E46-EF52-25F671510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3A5C1C-A0B3-4173-84F2-A13307F0F18B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969527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45B9814-33B0-0C53-FD18-EB9550B117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900137" y="4858475"/>
            <a:ext cx="2743200" cy="365125"/>
          </a:xfrm>
          <a:prstGeom prst="rect">
            <a:avLst/>
          </a:prstGeom>
        </p:spPr>
        <p:txBody>
          <a:bodyPr/>
          <a:lstStyle/>
          <a:p>
            <a:fld id="{FD334A1F-4ECE-4C48-9883-E5FD1D8426AA}" type="datetimeFigureOut">
              <a:rPr lang="nl-BE" smtClean="0"/>
              <a:t>16/04/2024</a:t>
            </a:fld>
            <a:endParaRPr lang="nl-BE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99D5EB8-3F11-73FD-AD78-5EB536222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2275" y="631190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D1AEAA1-0F5E-F9CD-C6FA-958540CA1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3A5C1C-A0B3-4173-84F2-A13307F0F18B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270164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E44FB8-C3EB-1C4F-91CB-52B0E7A74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783072-368D-A95D-13AE-1790B76DF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04CC384-2F5F-5922-52F3-AAA2DD3A78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E197CF0-DC32-28DC-A057-60F2FF5347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900137" y="4858475"/>
            <a:ext cx="2743200" cy="365125"/>
          </a:xfrm>
          <a:prstGeom prst="rect">
            <a:avLst/>
          </a:prstGeom>
        </p:spPr>
        <p:txBody>
          <a:bodyPr/>
          <a:lstStyle/>
          <a:p>
            <a:fld id="{FD334A1F-4ECE-4C48-9883-E5FD1D8426AA}" type="datetimeFigureOut">
              <a:rPr lang="nl-BE" smtClean="0"/>
              <a:t>16/04/2024</a:t>
            </a:fld>
            <a:endParaRPr lang="nl-BE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B67D337-B8D1-F9F7-0573-C173557DE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2275" y="631190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BE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E7C0856-BEE5-097B-9281-181CAB273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3A5C1C-A0B3-4173-84F2-A13307F0F18B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276315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87092F-E5B9-2813-1C7A-AAA32F837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74364C5-0A60-8B43-E82E-0CDDDCE392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 dirty="0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6E0339E-B16F-18AB-4548-B7E420E847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40BE318-71C6-BCAB-18B1-DB0BD87C1B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900137" y="4858475"/>
            <a:ext cx="2743200" cy="365125"/>
          </a:xfrm>
          <a:prstGeom prst="rect">
            <a:avLst/>
          </a:prstGeom>
        </p:spPr>
        <p:txBody>
          <a:bodyPr/>
          <a:lstStyle/>
          <a:p>
            <a:fld id="{FD334A1F-4ECE-4C48-9883-E5FD1D8426AA}" type="datetimeFigureOut">
              <a:rPr lang="nl-BE" smtClean="0"/>
              <a:t>16/04/2024</a:t>
            </a:fld>
            <a:endParaRPr lang="nl-BE" dirty="0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C5D3FAF-5E1C-D8E4-4AFB-56451BAA0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2275" y="631190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nl-BE" dirty="0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5BB7A69-5070-0910-9DF0-CC3F4A661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3A5C1C-A0B3-4173-84F2-A13307F0F18B}" type="slidenum">
              <a:rPr lang="nl-BE" smtClean="0"/>
              <a:t>‹nr.›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805647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4AA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97EA376D-7D59-3110-E605-A264F477D572}"/>
              </a:ext>
            </a:extLst>
          </p:cNvPr>
          <p:cNvSpPr/>
          <p:nvPr userDrawn="1"/>
        </p:nvSpPr>
        <p:spPr>
          <a:xfrm>
            <a:off x="0" y="6176899"/>
            <a:ext cx="12192000" cy="68981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89DCCF1-2F8B-A761-727D-A03F76BA1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9A00B3A-595E-3181-ECF4-B4225CD172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pic>
        <p:nvPicPr>
          <p:cNvPr id="7" name="Picture 2088234620">
            <a:extLst>
              <a:ext uri="{FF2B5EF4-FFF2-40B4-BE49-F238E27FC236}">
                <a16:creationId xmlns:a16="http://schemas.microsoft.com/office/drawing/2014/main" id="{45018408-46D1-6FF9-EEC5-BE27E7196839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335" y="6205231"/>
            <a:ext cx="2110697" cy="633209"/>
          </a:xfrm>
          <a:prstGeom prst="rect">
            <a:avLst/>
          </a:prstGeom>
        </p:spPr>
      </p:pic>
      <p:pic>
        <p:nvPicPr>
          <p:cNvPr id="8" name="Picture 1461820645">
            <a:extLst>
              <a:ext uri="{FF2B5EF4-FFF2-40B4-BE49-F238E27FC236}">
                <a16:creationId xmlns:a16="http://schemas.microsoft.com/office/drawing/2014/main" id="{F7A46C0C-E2B2-BAEA-F770-A7752097006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1379" y="6200371"/>
            <a:ext cx="1265206" cy="642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553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hannah.vanderauwera@melle.be" TargetMode="External"/><Relationship Id="rId2" Type="http://schemas.openxmlformats.org/officeDocument/2006/relationships/hyperlink" Target="mailto:katrien.arnaut@merelbeke.b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AA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FA156-6791-0373-6A2E-57B89A1BF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6124575" cy="3663950"/>
          </a:xfrm>
        </p:spPr>
        <p:txBody>
          <a:bodyPr>
            <a:normAutofit/>
          </a:bodyPr>
          <a:lstStyle/>
          <a:p>
            <a:r>
              <a:rPr lang="nl-BE" dirty="0"/>
              <a:t>INFORMATIEBEHEER IN EEN FUSIECONTEXT</a:t>
            </a:r>
            <a:br>
              <a:rPr lang="nl-BE" dirty="0"/>
            </a:br>
            <a:br>
              <a:rPr lang="nl-BE" dirty="0"/>
            </a:br>
            <a:r>
              <a:rPr lang="nl-BE" sz="3200" dirty="0"/>
              <a:t>FAAD-studiedag</a:t>
            </a:r>
            <a:br>
              <a:rPr lang="nl-BE" sz="3200" dirty="0"/>
            </a:br>
            <a:r>
              <a:rPr lang="nl-BE" sz="3200" dirty="0"/>
              <a:t>22 april 2024</a:t>
            </a:r>
            <a:endParaRPr lang="en-US" dirty="0"/>
          </a:p>
        </p:txBody>
      </p:sp>
      <p:pic>
        <p:nvPicPr>
          <p:cNvPr id="5" name="Afbeelding 5" descr="Afbeelding met Kinderkunst, tekening, kunst, ontwerp&#10;&#10;Automatisch gegenereerde beschrijving">
            <a:extLst>
              <a:ext uri="{FF2B5EF4-FFF2-40B4-BE49-F238E27FC236}">
                <a16:creationId xmlns:a16="http://schemas.microsoft.com/office/drawing/2014/main" id="{D5A35F9C-9453-0E07-9E85-2168AD8EDC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400" y="5315815"/>
            <a:ext cx="2293624" cy="162191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2D09551-2716-B287-7B96-20E71D7F509F}"/>
              </a:ext>
            </a:extLst>
          </p:cNvPr>
          <p:cNvSpPr txBox="1"/>
          <p:nvPr/>
        </p:nvSpPr>
        <p:spPr>
          <a:xfrm>
            <a:off x="838200" y="4347311"/>
            <a:ext cx="2969342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/>
              <a:t>Katrien Arnaut (</a:t>
            </a:r>
            <a:r>
              <a:rPr lang="en-US" sz="1400" dirty="0" err="1"/>
              <a:t>Merelbeke</a:t>
            </a:r>
            <a:r>
              <a:rPr lang="en-US" sz="1400" dirty="0"/>
              <a:t>)</a:t>
            </a:r>
          </a:p>
          <a:p>
            <a:endParaRPr lang="en-US" sz="1400" dirty="0"/>
          </a:p>
          <a:p>
            <a:r>
              <a:rPr lang="en-US" sz="1400" dirty="0"/>
              <a:t>Hannah Van der Auwera 	(Melle)</a:t>
            </a:r>
            <a:br>
              <a:rPr lang="en-US" sz="1400" dirty="0"/>
            </a:br>
            <a:endParaRPr lang="en-US" sz="1400" dirty="0"/>
          </a:p>
          <a:p>
            <a:br>
              <a:rPr lang="en-US" sz="2000" dirty="0"/>
            </a:br>
            <a:endParaRPr lang="en-US" sz="2000" dirty="0"/>
          </a:p>
        </p:txBody>
      </p:sp>
      <p:pic>
        <p:nvPicPr>
          <p:cNvPr id="18" name="Tijdelijke aanduiding voor inhoud 17" descr="Afbeelding met tekst, tekening, Lettertype, symbool&#10;&#10;Automatisch gegenereerde beschrijving">
            <a:extLst>
              <a:ext uri="{FF2B5EF4-FFF2-40B4-BE49-F238E27FC236}">
                <a16:creationId xmlns:a16="http://schemas.microsoft.com/office/drawing/2014/main" id="{A5A0F415-214F-ED1B-A5E6-CEB9335E6E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3427" y="2705878"/>
            <a:ext cx="2820783" cy="3468518"/>
          </a:xfrm>
        </p:spPr>
      </p:pic>
    </p:spTree>
    <p:extLst>
      <p:ext uri="{BB962C8B-B14F-4D97-AF65-F5344CB8AC3E}">
        <p14:creationId xmlns:p14="http://schemas.microsoft.com/office/powerpoint/2010/main" val="4289378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31B651-D918-EFBD-D4E8-DC9ABF53C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Het traject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D114AE-2B03-16D8-382F-9ECE826FE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/>
              <a:t>Ondertussen:</a:t>
            </a:r>
          </a:p>
          <a:p>
            <a:pPr lvl="1"/>
            <a:r>
              <a:rPr lang="nl-BE" dirty="0"/>
              <a:t>Voorbereiden van de nieuwe structuur op de server</a:t>
            </a:r>
          </a:p>
          <a:p>
            <a:pPr lvl="1"/>
            <a:r>
              <a:rPr lang="nl-BE" dirty="0"/>
              <a:t>Voorbereiden van SharePoint-omgeving</a:t>
            </a:r>
          </a:p>
          <a:p>
            <a:pPr lvl="1"/>
            <a:r>
              <a:rPr lang="nl-BE" dirty="0"/>
              <a:t>Opleidingen voor SharePoint voorzien</a:t>
            </a:r>
          </a:p>
          <a:p>
            <a:r>
              <a:rPr lang="nl-BE" dirty="0"/>
              <a:t>December 2024-januari 2025: overzetten van documenten naar de nieuwe structuur</a:t>
            </a:r>
          </a:p>
          <a:p>
            <a:endParaRPr lang="nl-BE" dirty="0"/>
          </a:p>
          <a:p>
            <a:endParaRPr lang="nl-BE" dirty="0"/>
          </a:p>
        </p:txBody>
      </p:sp>
      <p:pic>
        <p:nvPicPr>
          <p:cNvPr id="4" name="Afbeelding 3" descr="Afbeelding met Kinderkunst, tekening, kunst, ontwerp&#10;&#10;Automatisch gegenereerde beschrijving">
            <a:extLst>
              <a:ext uri="{FF2B5EF4-FFF2-40B4-BE49-F238E27FC236}">
                <a16:creationId xmlns:a16="http://schemas.microsoft.com/office/drawing/2014/main" id="{ACDE208F-0545-99B9-57CF-773506E2D6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400" y="5315815"/>
            <a:ext cx="2293624" cy="1621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435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F915BA-3E16-A890-E9DC-A2455F6E5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Buiten scope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CB81E47-3B13-7201-F5DF-F5B1FA420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Stopgezette applicaties</a:t>
            </a:r>
          </a:p>
          <a:p>
            <a:r>
              <a:rPr lang="nl-BE" dirty="0"/>
              <a:t>AGB Merelbeke</a:t>
            </a:r>
          </a:p>
          <a:p>
            <a:r>
              <a:rPr lang="nl-BE" dirty="0"/>
              <a:t>Papieren archief </a:t>
            </a:r>
            <a:endParaRPr lang="nl-BE" dirty="0">
              <a:sym typeface="Wingdings" panose="05000000000000000000" pitchFamily="2" charset="2"/>
            </a:endParaRPr>
          </a:p>
          <a:p>
            <a:pPr lvl="1"/>
            <a:r>
              <a:rPr lang="nl-BE" dirty="0">
                <a:sym typeface="Wingdings" panose="05000000000000000000" pitchFamily="2" charset="2"/>
              </a:rPr>
              <a:t>Wordt afgebouwd</a:t>
            </a:r>
          </a:p>
          <a:p>
            <a:pPr lvl="1"/>
            <a:r>
              <a:rPr lang="nl-BE" dirty="0">
                <a:sym typeface="Wingdings" panose="05000000000000000000" pitchFamily="2" charset="2"/>
              </a:rPr>
              <a:t>Focus op digitaal archief</a:t>
            </a:r>
            <a:endParaRPr lang="nl-BE" dirty="0"/>
          </a:p>
          <a:p>
            <a:endParaRPr lang="nl-BE" dirty="0"/>
          </a:p>
        </p:txBody>
      </p:sp>
      <p:pic>
        <p:nvPicPr>
          <p:cNvPr id="4" name="Afbeelding 3" descr="Afbeelding met Kinderkunst, tekening, kunst, ontwerp&#10;&#10;Automatisch gegenereerde beschrijving">
            <a:extLst>
              <a:ext uri="{FF2B5EF4-FFF2-40B4-BE49-F238E27FC236}">
                <a16:creationId xmlns:a16="http://schemas.microsoft.com/office/drawing/2014/main" id="{EE9F0EB4-DFC3-87EE-D409-7E10F4C983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400" y="5315815"/>
            <a:ext cx="2293624" cy="1621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409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AB7BCD-3D0C-BDF8-00BE-40147D5DF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4092" y="2508558"/>
            <a:ext cx="6443816" cy="1325563"/>
          </a:xfrm>
        </p:spPr>
        <p:txBody>
          <a:bodyPr/>
          <a:lstStyle/>
          <a:p>
            <a:r>
              <a:rPr lang="nl-BE" dirty="0"/>
              <a:t>Vragen, suggesties, tips?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F10CA5F8-DAB8-5342-754C-402F0290D090}"/>
              </a:ext>
            </a:extLst>
          </p:cNvPr>
          <p:cNvSpPr txBox="1"/>
          <p:nvPr/>
        </p:nvSpPr>
        <p:spPr>
          <a:xfrm>
            <a:off x="4415668" y="4065005"/>
            <a:ext cx="33606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BE" dirty="0">
                <a:hlinkClick r:id="rId2"/>
              </a:rPr>
              <a:t>katrien.arnaut@merelbeke.be</a:t>
            </a:r>
            <a:endParaRPr lang="nl-BE" dirty="0"/>
          </a:p>
          <a:p>
            <a:pPr algn="ctr"/>
            <a:endParaRPr lang="nl-BE" dirty="0"/>
          </a:p>
          <a:p>
            <a:pPr algn="ctr"/>
            <a:r>
              <a:rPr lang="nl-BE" dirty="0">
                <a:hlinkClick r:id="rId3"/>
              </a:rPr>
              <a:t>hannah.vanderauwera@melle.be</a:t>
            </a:r>
            <a:r>
              <a:rPr lang="nl-BE" dirty="0"/>
              <a:t> </a:t>
            </a:r>
          </a:p>
        </p:txBody>
      </p:sp>
      <p:pic>
        <p:nvPicPr>
          <p:cNvPr id="4" name="Afbeelding 3" descr="Afbeelding met Kinderkunst, tekening, kunst, ontwerp&#10;&#10;Automatisch gegenereerde beschrijving">
            <a:extLst>
              <a:ext uri="{FF2B5EF4-FFF2-40B4-BE49-F238E27FC236}">
                <a16:creationId xmlns:a16="http://schemas.microsoft.com/office/drawing/2014/main" id="{34943EBD-1843-A273-6FA6-A376635EE0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400" y="5315815"/>
            <a:ext cx="2293624" cy="1621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156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4C8A3F-67CE-9785-25E8-6F7A2706E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De bredere fusiecontext</a:t>
            </a:r>
            <a:endParaRPr lang="nl-BE" dirty="0"/>
          </a:p>
        </p:txBody>
      </p:sp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C6BB7B70-9150-7800-D268-7EA8BB4D82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0421700"/>
              </p:ext>
            </p:extLst>
          </p:nvPr>
        </p:nvGraphicFramePr>
        <p:xfrm>
          <a:off x="838200" y="156436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Afbeelding 5" descr="Afbeelding met Kinderkunst, tekening, kunst, ontwerp&#10;&#10;Automatisch gegenereerde beschrijving">
            <a:extLst>
              <a:ext uri="{FF2B5EF4-FFF2-40B4-BE49-F238E27FC236}">
                <a16:creationId xmlns:a16="http://schemas.microsoft.com/office/drawing/2014/main" id="{C89085BA-AE41-8564-B659-0B9F630BB8B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400" y="5315815"/>
            <a:ext cx="2293624" cy="1621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989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4C8A3F-67CE-9785-25E8-6F7A2706E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/>
              <a:t>De bredere fusiecontext</a:t>
            </a:r>
            <a:endParaRPr lang="nl-BE" dirty="0"/>
          </a:p>
        </p:txBody>
      </p:sp>
      <p:graphicFrame>
        <p:nvGraphicFramePr>
          <p:cNvPr id="5" name="Tijdelijke aanduiding voor inhoud 4">
            <a:extLst>
              <a:ext uri="{FF2B5EF4-FFF2-40B4-BE49-F238E27FC236}">
                <a16:creationId xmlns:a16="http://schemas.microsoft.com/office/drawing/2014/main" id="{C6BB7B70-9150-7800-D268-7EA8BB4D82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5909769"/>
              </p:ext>
            </p:extLst>
          </p:nvPr>
        </p:nvGraphicFramePr>
        <p:xfrm>
          <a:off x="838200" y="156436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Afbeelding 5" descr="Afbeelding met Kinderkunst, tekening, kunst, ontwerp&#10;&#10;Automatisch gegenereerde beschrijving">
            <a:extLst>
              <a:ext uri="{FF2B5EF4-FFF2-40B4-BE49-F238E27FC236}">
                <a16:creationId xmlns:a16="http://schemas.microsoft.com/office/drawing/2014/main" id="{C89085BA-AE41-8564-B659-0B9F630BB8B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400" y="5315815"/>
            <a:ext cx="2293624" cy="1621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134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9D17CC-8D68-5EF5-9F00-85D441A7F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Twee diensten</a:t>
            </a:r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8DDC63BD-1EF7-C6E4-EC17-42F5A4A995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3356525"/>
              </p:ext>
            </p:extLst>
          </p:nvPr>
        </p:nvGraphicFramePr>
        <p:xfrm>
          <a:off x="838200" y="1825625"/>
          <a:ext cx="105156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17544552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2734004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Melle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Merelbeke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450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0,5 VTE</a:t>
                      </a:r>
                    </a:p>
                  </a:txBody>
                  <a:tcPr>
                    <a:solidFill>
                      <a:srgbClr val="004E45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1 VTE </a:t>
                      </a:r>
                    </a:p>
                  </a:txBody>
                  <a:tcPr>
                    <a:solidFill>
                      <a:srgbClr val="004E45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156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Zowel cultureel als administratief archief</a:t>
                      </a:r>
                    </a:p>
                  </a:txBody>
                  <a:tcPr>
                    <a:solidFill>
                      <a:srgbClr val="004E45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Focus op administratief archief</a:t>
                      </a:r>
                    </a:p>
                  </a:txBody>
                  <a:tcPr>
                    <a:solidFill>
                      <a:srgbClr val="004E45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182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Mappenstructuur aanwezig, maar…</a:t>
                      </a:r>
                    </a:p>
                  </a:txBody>
                  <a:tcPr>
                    <a:solidFill>
                      <a:srgbClr val="004E45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Mappenstructuur op orde</a:t>
                      </a:r>
                    </a:p>
                  </a:txBody>
                  <a:tcPr>
                    <a:solidFill>
                      <a:srgbClr val="004E45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450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Overdrachtsprocedure, maar…</a:t>
                      </a:r>
                    </a:p>
                  </a:txBody>
                  <a:tcPr>
                    <a:solidFill>
                      <a:srgbClr val="004E45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Goed ingeburgerde overdrachtsprocedure</a:t>
                      </a:r>
                    </a:p>
                  </a:txBody>
                  <a:tcPr>
                    <a:solidFill>
                      <a:srgbClr val="004E45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102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Serieregister, maar…</a:t>
                      </a:r>
                    </a:p>
                  </a:txBody>
                  <a:tcPr>
                    <a:solidFill>
                      <a:srgbClr val="004E45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Serieregister in gebruik</a:t>
                      </a:r>
                    </a:p>
                  </a:txBody>
                  <a:tcPr>
                    <a:solidFill>
                      <a:srgbClr val="004E45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468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Archiefbeheersysteem: GIAS</a:t>
                      </a:r>
                    </a:p>
                  </a:txBody>
                  <a:tcPr>
                    <a:solidFill>
                      <a:srgbClr val="004E45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Archiefbeheersysteem: Dulle Griet</a:t>
                      </a:r>
                    </a:p>
                  </a:txBody>
                  <a:tcPr>
                    <a:solidFill>
                      <a:srgbClr val="004E45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86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/>
                        <a:t>Nog geen oplossing voor digitaal archief</a:t>
                      </a:r>
                    </a:p>
                  </a:txBody>
                  <a:tcPr>
                    <a:solidFill>
                      <a:srgbClr val="004E45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/>
                        <a:t>Aansluiting bij E-depot</a:t>
                      </a:r>
                    </a:p>
                  </a:txBody>
                  <a:tcPr>
                    <a:solidFill>
                      <a:srgbClr val="004E45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710746"/>
                  </a:ext>
                </a:extLst>
              </a:tr>
            </a:tbl>
          </a:graphicData>
        </a:graphic>
      </p:graphicFrame>
      <p:pic>
        <p:nvPicPr>
          <p:cNvPr id="3" name="Afbeelding 2" descr="Afbeelding met Kinderkunst, tekening, kunst, ontwerp&#10;&#10;Automatisch gegenereerde beschrijving">
            <a:extLst>
              <a:ext uri="{FF2B5EF4-FFF2-40B4-BE49-F238E27FC236}">
                <a16:creationId xmlns:a16="http://schemas.microsoft.com/office/drawing/2014/main" id="{BFA17BB4-6A7C-96E1-86BF-FED92BF7E9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400" y="5315815"/>
            <a:ext cx="2293624" cy="1621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70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73F5E6-F41B-4832-0F7D-5A36A1DAC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Doelstelling?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83E061B-41D9-B2FD-EA1B-C8FB7E952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1 januari 2025</a:t>
            </a:r>
          </a:p>
          <a:p>
            <a:pPr lvl="1"/>
            <a:r>
              <a:rPr lang="nl-BE" dirty="0"/>
              <a:t>Oude netwerkschijven worden “archiefschijven”</a:t>
            </a:r>
          </a:p>
          <a:p>
            <a:pPr lvl="1"/>
            <a:r>
              <a:rPr lang="nl-BE" dirty="0"/>
              <a:t>Gemeenschappelijke structuur voor de hele organisatie </a:t>
            </a:r>
            <a:r>
              <a:rPr lang="nl-BE" dirty="0">
                <a:sym typeface="Wingdings" panose="05000000000000000000" pitchFamily="2" charset="2"/>
              </a:rPr>
              <a:t> drie pistes</a:t>
            </a:r>
          </a:p>
          <a:p>
            <a:pPr lvl="1"/>
            <a:endParaRPr lang="nl-BE" dirty="0"/>
          </a:p>
          <a:p>
            <a:endParaRPr lang="nl-BE" dirty="0"/>
          </a:p>
          <a:p>
            <a:endParaRPr lang="nl-BE" dirty="0"/>
          </a:p>
        </p:txBody>
      </p:sp>
      <p:pic>
        <p:nvPicPr>
          <p:cNvPr id="4" name="Afbeelding 3" descr="Afbeelding met Kinderkunst, tekening, kunst, ontwerp&#10;&#10;Automatisch gegenereerde beschrijving">
            <a:extLst>
              <a:ext uri="{FF2B5EF4-FFF2-40B4-BE49-F238E27FC236}">
                <a16:creationId xmlns:a16="http://schemas.microsoft.com/office/drawing/2014/main" id="{CB9C3841-1090-60A0-D7D6-131B4CFFBB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400" y="5315815"/>
            <a:ext cx="2293624" cy="1621913"/>
          </a:xfrm>
          <a:prstGeom prst="rect">
            <a:avLst/>
          </a:prstGeom>
        </p:spPr>
      </p:pic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DE4FB41F-8710-AB3F-95D8-AF3C642946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86592"/>
              </p:ext>
            </p:extLst>
          </p:nvPr>
        </p:nvGraphicFramePr>
        <p:xfrm>
          <a:off x="1948025" y="3199880"/>
          <a:ext cx="8127999" cy="1925320"/>
        </p:xfrm>
        <a:graphic>
          <a:graphicData uri="http://schemas.openxmlformats.org/drawingml/2006/table">
            <a:tbl>
              <a:tblPr firstRow="1" bandRow="1">
                <a:solidFill>
                  <a:srgbClr val="FFFFFF">
                    <a:alpha val="30196"/>
                  </a:srgbClr>
                </a:solidFill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71890094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104618188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1379409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bg1"/>
                          </a:solidFill>
                        </a:rPr>
                        <a:t> Scenario 1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bg1"/>
                          </a:solidFill>
                        </a:rPr>
                        <a:t>Scenario 2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bg1"/>
                          </a:solidFill>
                        </a:rPr>
                        <a:t>Scenario 3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175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Gebruikmaken van bestaande mappenstructuren</a:t>
                      </a:r>
                    </a:p>
                  </a:txBody>
                  <a:tcPr>
                    <a:solidFill>
                      <a:srgbClr val="004E45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Nieuwe mappenstructuur o.b.v. nieuwe organogram</a:t>
                      </a:r>
                    </a:p>
                  </a:txBody>
                  <a:tcPr>
                    <a:solidFill>
                      <a:srgbClr val="004E45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Nieuwe mappenstructuur o.b.v. processen </a:t>
                      </a:r>
                    </a:p>
                  </a:txBody>
                  <a:tcPr>
                    <a:solidFill>
                      <a:srgbClr val="004E45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697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Bestaande structuur aanvullen</a:t>
                      </a:r>
                    </a:p>
                  </a:txBody>
                  <a:tcPr>
                    <a:solidFill>
                      <a:srgbClr val="004E45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Startend vanuit bestaande (lege) structuur</a:t>
                      </a:r>
                    </a:p>
                  </a:txBody>
                  <a:tcPr>
                    <a:solidFill>
                      <a:srgbClr val="004E45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Gericht op latere </a:t>
                      </a:r>
                      <a:r>
                        <a:rPr lang="nl-BE" dirty="0" err="1">
                          <a:solidFill>
                            <a:schemeClr val="tx1"/>
                          </a:solidFill>
                        </a:rPr>
                        <a:t>inkanteling</a:t>
                      </a:r>
                      <a:r>
                        <a:rPr lang="nl-BE" dirty="0">
                          <a:solidFill>
                            <a:schemeClr val="tx1"/>
                          </a:solidFill>
                        </a:rPr>
                        <a:t> in SharePoint</a:t>
                      </a:r>
                    </a:p>
                  </a:txBody>
                  <a:tcPr>
                    <a:solidFill>
                      <a:srgbClr val="004E45">
                        <a:alpha val="30196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723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5673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AB39F2CA-D25F-463A-6C27-02530DB120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105" t="6749" r="7787" b="3167"/>
          <a:stretch/>
        </p:blipFill>
        <p:spPr>
          <a:xfrm>
            <a:off x="3530082" y="185780"/>
            <a:ext cx="5131837" cy="6102220"/>
          </a:xfrm>
          <a:prstGeom prst="rect">
            <a:avLst/>
          </a:prstGeom>
        </p:spPr>
      </p:pic>
      <p:sp>
        <p:nvSpPr>
          <p:cNvPr id="9" name="Tekstvak 8">
            <a:extLst>
              <a:ext uri="{FF2B5EF4-FFF2-40B4-BE49-F238E27FC236}">
                <a16:creationId xmlns:a16="http://schemas.microsoft.com/office/drawing/2014/main" id="{FF83E8E3-9055-E561-71BF-EFF62843C1F0}"/>
              </a:ext>
            </a:extLst>
          </p:cNvPr>
          <p:cNvSpPr txBox="1"/>
          <p:nvPr/>
        </p:nvSpPr>
        <p:spPr>
          <a:xfrm>
            <a:off x="8780291" y="5699896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/>
              <a:t>Scenario 1</a:t>
            </a:r>
          </a:p>
        </p:txBody>
      </p:sp>
    </p:spTree>
    <p:extLst>
      <p:ext uri="{BB962C8B-B14F-4D97-AF65-F5344CB8AC3E}">
        <p14:creationId xmlns:p14="http://schemas.microsoft.com/office/powerpoint/2010/main" val="3130365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fbeelding met tekst, document, menu, ontvangst&#10;&#10;Automatisch gegenereerde beschrijving">
            <a:extLst>
              <a:ext uri="{FF2B5EF4-FFF2-40B4-BE49-F238E27FC236}">
                <a16:creationId xmlns:a16="http://schemas.microsoft.com/office/drawing/2014/main" id="{7FEB96AE-672B-B775-C2BB-C3EA214F1E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935" y="92043"/>
            <a:ext cx="1980131" cy="5920290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AC079866-D02B-265B-2ECF-FC075469305F}"/>
              </a:ext>
            </a:extLst>
          </p:cNvPr>
          <p:cNvSpPr txBox="1"/>
          <p:nvPr/>
        </p:nvSpPr>
        <p:spPr>
          <a:xfrm>
            <a:off x="7288039" y="5643001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/>
              <a:t>Scenario 2</a:t>
            </a:r>
          </a:p>
        </p:txBody>
      </p:sp>
    </p:spTree>
    <p:extLst>
      <p:ext uri="{BB962C8B-B14F-4D97-AF65-F5344CB8AC3E}">
        <p14:creationId xmlns:p14="http://schemas.microsoft.com/office/powerpoint/2010/main" val="2934348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4D8D97-25E2-3EB9-96AA-CBD279E34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1CD5B7B-6390-768E-A7C5-8EA5CC8B9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Verdere toekomst</a:t>
            </a:r>
          </a:p>
          <a:p>
            <a:pPr lvl="1"/>
            <a:r>
              <a:rPr lang="nl-BE" dirty="0"/>
              <a:t>Volledig geïntegreerd informatiebeheer in SharePoint</a:t>
            </a:r>
          </a:p>
          <a:p>
            <a:pPr lvl="1"/>
            <a:endParaRPr lang="nl-BE" dirty="0"/>
          </a:p>
          <a:p>
            <a:r>
              <a:rPr lang="nl-BE" dirty="0"/>
              <a:t>Testcase: dienst Interne Organisatie/Secretariaat</a:t>
            </a:r>
          </a:p>
        </p:txBody>
      </p:sp>
      <p:pic>
        <p:nvPicPr>
          <p:cNvPr id="4" name="Afbeelding 3" descr="Afbeelding met Kinderkunst, tekening, kunst, ontwerp&#10;&#10;Automatisch gegenereerde beschrijving">
            <a:extLst>
              <a:ext uri="{FF2B5EF4-FFF2-40B4-BE49-F238E27FC236}">
                <a16:creationId xmlns:a16="http://schemas.microsoft.com/office/drawing/2014/main" id="{66055862-2425-36DE-FBA9-086BECEE96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400" y="5315815"/>
            <a:ext cx="2293624" cy="1621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434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31B651-D918-EFBD-D4E8-DC9ABF53C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Het traject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D114AE-2B03-16D8-382F-9ECE826FE2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/>
              <a:t>Coördinatiegroep: welk scenario?</a:t>
            </a:r>
          </a:p>
          <a:p>
            <a:r>
              <a:rPr lang="nl-BE" dirty="0"/>
              <a:t>Communicatie naar het personeel via diverse kanalen</a:t>
            </a:r>
          </a:p>
          <a:p>
            <a:r>
              <a:rPr lang="nl-BE" dirty="0"/>
              <a:t>Aanduiden van informatieverantwoordelijken en beeldbankverantwoordelijken op elke dienst</a:t>
            </a:r>
          </a:p>
          <a:p>
            <a:r>
              <a:rPr lang="nl-BE" dirty="0"/>
              <a:t>Uitrollen van de RM-tool</a:t>
            </a:r>
          </a:p>
          <a:p>
            <a:r>
              <a:rPr lang="nl-BE" dirty="0"/>
              <a:t>Organiseren van </a:t>
            </a:r>
            <a:r>
              <a:rPr lang="nl-BE" dirty="0" err="1"/>
              <a:t>trashdays</a:t>
            </a:r>
            <a:r>
              <a:rPr lang="nl-BE" dirty="0"/>
              <a:t> rond bepaalde thema’s</a:t>
            </a:r>
          </a:p>
          <a:p>
            <a:pPr lvl="1"/>
            <a:r>
              <a:rPr lang="nl-BE" dirty="0"/>
              <a:t>Afbeeldingen, mails, naamgeving, </a:t>
            </a:r>
            <a:r>
              <a:rPr lang="nl-BE" dirty="0" err="1"/>
              <a:t>dubbels</a:t>
            </a:r>
            <a:r>
              <a:rPr lang="nl-BE" dirty="0"/>
              <a:t>…</a:t>
            </a:r>
          </a:p>
          <a:p>
            <a:pPr lvl="1"/>
            <a:r>
              <a:rPr lang="nl-BE" dirty="0"/>
              <a:t>Onderscheid maken tussen statisch en dynamisch archief</a:t>
            </a:r>
          </a:p>
          <a:p>
            <a:endParaRPr lang="nl-BE" dirty="0"/>
          </a:p>
        </p:txBody>
      </p:sp>
      <p:pic>
        <p:nvPicPr>
          <p:cNvPr id="4" name="Afbeelding 3" descr="Afbeelding met Kinderkunst, tekening, kunst, ontwerp&#10;&#10;Automatisch gegenereerde beschrijving">
            <a:extLst>
              <a:ext uri="{FF2B5EF4-FFF2-40B4-BE49-F238E27FC236}">
                <a16:creationId xmlns:a16="http://schemas.microsoft.com/office/drawing/2014/main" id="{EAFA37E0-A95D-7D2A-3D89-40DF374FEA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400" y="5315815"/>
            <a:ext cx="2293624" cy="1621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431746"/>
      </p:ext>
    </p:extLst>
  </p:cSld>
  <p:clrMapOvr>
    <a:masterClrMapping/>
  </p:clrMapOvr>
</p:sld>
</file>

<file path=ppt/theme/theme1.xml><?xml version="1.0" encoding="utf-8"?>
<a:theme xmlns:a="http://schemas.openxmlformats.org/drawingml/2006/main" name="1_Kantoorthema">
  <a:themeElements>
    <a:clrScheme name="Aangepast 1">
      <a:dk1>
        <a:srgbClr val="004E45"/>
      </a:dk1>
      <a:lt1>
        <a:srgbClr val="F4AACC"/>
      </a:lt1>
      <a:dk2>
        <a:srgbClr val="FFFFFF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usie MM">
      <a:majorFont>
        <a:latin typeface="Zeitung Pro"/>
        <a:ea typeface=""/>
        <a:cs typeface=""/>
      </a:majorFont>
      <a:minorFont>
        <a:latin typeface="Zeitung Pro 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4E6C9599FBEB4B9CF450E00110CE8E" ma:contentTypeVersion="6" ma:contentTypeDescription="Een nieuw document maken." ma:contentTypeScope="" ma:versionID="c75731ffb089abb63ea97dd28352fe74">
  <xsd:schema xmlns:xsd="http://www.w3.org/2001/XMLSchema" xmlns:xs="http://www.w3.org/2001/XMLSchema" xmlns:p="http://schemas.microsoft.com/office/2006/metadata/properties" xmlns:ns2="6ee76f32-c397-4f71-90c4-f44a1d293401" xmlns:ns3="dafe2e9b-d2eb-446f-8434-5022bb966fd8" targetNamespace="http://schemas.microsoft.com/office/2006/metadata/properties" ma:root="true" ma:fieldsID="557f2ba81d85285c684df348b6a6de9e" ns2:_="" ns3:_="">
    <xsd:import namespace="6ee76f32-c397-4f71-90c4-f44a1d293401"/>
    <xsd:import namespace="dafe2e9b-d2eb-446f-8434-5022bb966f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e76f32-c397-4f71-90c4-f44a1d2934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fe2e9b-d2eb-446f-8434-5022bb966fd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55B286-87E0-4A03-BF80-5689928BFD87}">
  <ds:schemaRefs>
    <ds:schemaRef ds:uri="http://purl.org/dc/elements/1.1/"/>
    <ds:schemaRef ds:uri="http://schemas.microsoft.com/office/2006/documentManagement/types"/>
    <ds:schemaRef ds:uri="6ee76f32-c397-4f71-90c4-f44a1d293401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dafe2e9b-d2eb-446f-8434-5022bb966fd8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B160ACA-94A0-459D-82C0-9FC8998E42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3D35CA-F3E1-44A9-A308-4C768F189F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e76f32-c397-4f71-90c4-f44a1d293401"/>
    <ds:schemaRef ds:uri="dafe2e9b-d2eb-446f-8434-5022bb966f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347</Words>
  <Application>Microsoft Office PowerPoint</Application>
  <PresentationFormat>Breedbeeld</PresentationFormat>
  <Paragraphs>85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Wingdings</vt:lpstr>
      <vt:lpstr>Zeitung Pro</vt:lpstr>
      <vt:lpstr>Zeitung Pro Regular</vt:lpstr>
      <vt:lpstr>1_Kantoorthema</vt:lpstr>
      <vt:lpstr>INFORMATIEBEHEER IN EEN FUSIECONTEXT  FAAD-studiedag 22 april 2024</vt:lpstr>
      <vt:lpstr>De bredere fusiecontext</vt:lpstr>
      <vt:lpstr>De bredere fusiecontext</vt:lpstr>
      <vt:lpstr>Twee diensten</vt:lpstr>
      <vt:lpstr>Doelstelling?</vt:lpstr>
      <vt:lpstr>PowerPoint-presentatie</vt:lpstr>
      <vt:lpstr>PowerPoint-presentatie</vt:lpstr>
      <vt:lpstr>PowerPoint-presentatie</vt:lpstr>
      <vt:lpstr>Het traject</vt:lpstr>
      <vt:lpstr>Het traject</vt:lpstr>
      <vt:lpstr>Buiten scope</vt:lpstr>
      <vt:lpstr>Vragen, suggesties, tips?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Voorbeeld (personeel)</dc:title>
  <dc:creator>Katia Verbeeck</dc:creator>
  <cp:lastModifiedBy>Hannah Van der Auwera</cp:lastModifiedBy>
  <cp:revision>146</cp:revision>
  <dcterms:created xsi:type="dcterms:W3CDTF">2023-11-23T14:42:20Z</dcterms:created>
  <dcterms:modified xsi:type="dcterms:W3CDTF">2024-04-16T14:16:36Z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0x0101008E4E6C9599FBEB4B9CF450E00110CE8E</vt:lpwstr>
  </property>
</Properties>
</file>