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0" r:id="rId5"/>
    <p:sldMasterId id="2147483796" r:id="rId6"/>
  </p:sldMasterIdLst>
  <p:notesMasterIdLst>
    <p:notesMasterId r:id="rId21"/>
  </p:notesMasterIdLst>
  <p:handoutMasterIdLst>
    <p:handoutMasterId r:id="rId22"/>
  </p:handoutMasterIdLst>
  <p:sldIdLst>
    <p:sldId id="264" r:id="rId7"/>
    <p:sldId id="571" r:id="rId8"/>
    <p:sldId id="579" r:id="rId9"/>
    <p:sldId id="582" r:id="rId10"/>
    <p:sldId id="2010" r:id="rId11"/>
    <p:sldId id="2011" r:id="rId12"/>
    <p:sldId id="2012" r:id="rId13"/>
    <p:sldId id="2003" r:id="rId14"/>
    <p:sldId id="2008" r:id="rId15"/>
    <p:sldId id="2013" r:id="rId16"/>
    <p:sldId id="2017" r:id="rId17"/>
    <p:sldId id="2018" r:id="rId18"/>
    <p:sldId id="2015" r:id="rId19"/>
    <p:sldId id="2016" r:id="rId20"/>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Flanders Art Sans" panose="020B0604020202020204" charset="0"/>
      <p:regular r:id="rId27"/>
      <p:bold r:id="rId28"/>
      <p:italic r:id="rId29"/>
    </p:embeddedFont>
    <p:embeddedFont>
      <p:font typeface="FlandersArtSans-Bold" panose="00000800000000000000" charset="0"/>
      <p:bold r:id="rId30"/>
    </p:embeddedFont>
    <p:embeddedFont>
      <p:font typeface="FlandersArtSans-Medium" panose="020B0604020202020204" charset="0"/>
      <p:regular r:id="rId31"/>
    </p:embeddedFont>
    <p:embeddedFont>
      <p:font typeface="FlandersArtSans-Regular" panose="00000500000000000000" charset="0"/>
      <p:regular r:id="rId32"/>
    </p:embeddedFont>
    <p:embeddedFont>
      <p:font typeface="FlandersArtSerif-Regular" panose="020B0604020202020204" charset="0"/>
      <p:regular r:id="rId33"/>
    </p:embeddedFont>
  </p:embeddedFont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44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717171"/>
    <a:srgbClr val="646464"/>
    <a:srgbClr val="9B9B9B"/>
    <a:srgbClr val="EEEE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9D9879-9B57-4D9A-B2DB-76E160EB8202}" v="1" dt="2024-04-19T14:31:00.9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24" autoAdjust="0"/>
    <p:restoredTop sz="86394" autoAdjust="0"/>
  </p:normalViewPr>
  <p:slideViewPr>
    <p:cSldViewPr snapToGrid="0" showGuides="1">
      <p:cViewPr>
        <p:scale>
          <a:sx n="75" d="100"/>
          <a:sy n="75" d="100"/>
        </p:scale>
        <p:origin x="730" y="293"/>
      </p:cViewPr>
      <p:guideLst>
        <p:guide orient="horz" pos="2160"/>
        <p:guide pos="3840"/>
        <p:guide pos="7441"/>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78" d="100"/>
          <a:sy n="178" d="100"/>
        </p:scale>
        <p:origin x="-5776"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3.fntdata"/><Relationship Id="rId33" Type="http://schemas.openxmlformats.org/officeDocument/2006/relationships/font" Target="fonts/font11.fntdata"/><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FC7F27-3F35-C348-A7B2-F69A620161E2}" type="datetimeFigureOut">
              <a:rPr lang="nl-NL" smtClean="0"/>
              <a:t>19-4-2024</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B9D320-CCF8-334E-8C41-0A87F0B8CDFB}" type="slidenum">
              <a:rPr lang="nl-NL" smtClean="0"/>
              <a:t>‹nr.›</a:t>
            </a:fld>
            <a:endParaRPr lang="nl-NL"/>
          </a:p>
        </p:txBody>
      </p:sp>
    </p:spTree>
    <p:extLst>
      <p:ext uri="{BB962C8B-B14F-4D97-AF65-F5344CB8AC3E}">
        <p14:creationId xmlns:p14="http://schemas.microsoft.com/office/powerpoint/2010/main" val="137800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37DD8-B20A-47A6-AA94-FD478FAA3C28}" type="datetimeFigureOut">
              <a:rPr lang="nl-BE" smtClean="0"/>
              <a:pPr/>
              <a:t>19/04/2024</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A0D9C-0CD0-4097-81EC-9B83965EC080}" type="slidenum">
              <a:rPr lang="nl-BE" smtClean="0"/>
              <a:pPr/>
              <a:t>‹nr.›</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a:t>
            </a:fld>
            <a:endParaRPr lang="nl-BE"/>
          </a:p>
        </p:txBody>
      </p:sp>
    </p:spTree>
    <p:extLst>
      <p:ext uri="{BB962C8B-B14F-4D97-AF65-F5344CB8AC3E}">
        <p14:creationId xmlns:p14="http://schemas.microsoft.com/office/powerpoint/2010/main" val="1353512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ct val="100000"/>
              <a:buFont typeface="Calibri"/>
              <a:buNone/>
              <a:tabLst/>
              <a:defRPr/>
            </a:pPr>
            <a:r>
              <a:rPr lang="nl-BE"/>
              <a:t>Doelstelling: bestuursdocumenten van overheidsinstanties die opgeheven, ontbonden, samengevoegd of gesplitst blijven niet onbeheerd (achter)</a:t>
            </a:r>
          </a:p>
          <a:p>
            <a:endParaRPr lang="nl-BE"/>
          </a:p>
        </p:txBody>
      </p:sp>
      <p:sp>
        <p:nvSpPr>
          <p:cNvPr id="4" name="Tijdelijke aanduiding voor dianummer 3"/>
          <p:cNvSpPr>
            <a:spLocks noGrp="1"/>
          </p:cNvSpPr>
          <p:nvPr>
            <p:ph type="sldNum" idx="12"/>
          </p:nvPr>
        </p:nvSpPr>
        <p:spPr/>
        <p:txBody>
          <a:bodyPr/>
          <a:lstStyle/>
          <a:p>
            <a:pPr marL="0" marR="0" lvl="0" indent="-19050" algn="r" rtl="0">
              <a:lnSpc>
                <a:spcPct val="100000"/>
              </a:lnSpc>
              <a:spcBef>
                <a:spcPts val="0"/>
              </a:spcBef>
              <a:spcAft>
                <a:spcPts val="0"/>
              </a:spcAft>
              <a:buClr>
                <a:schemeClr val="dk1"/>
              </a:buClr>
              <a:buSzPct val="25000"/>
              <a:buFont typeface="Calibri"/>
              <a:buNone/>
            </a:pPr>
            <a:fld id="{00000000-1234-1234-1234-123412341234}" type="slidenum">
              <a:rPr lang="nl-NL" sz="1200" b="0" i="0" u="none" strike="noStrike" cap="none" smtClean="0">
                <a:solidFill>
                  <a:schemeClr val="dk1"/>
                </a:solidFill>
                <a:latin typeface="Calibri"/>
                <a:ea typeface="Calibri"/>
                <a:cs typeface="Calibri"/>
                <a:sym typeface="Calibri"/>
              </a:rPr>
              <a:t>2</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4349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728000" y="2016000"/>
            <a:ext cx="9888000" cy="2088000"/>
          </a:xfrm>
        </p:spPr>
        <p:txBody>
          <a:bodyPr anchor="b" anchorCtr="0">
            <a:noAutofit/>
          </a:bodyPr>
          <a:lstStyle>
            <a:lvl1pPr indent="0" algn="l">
              <a:lnSpc>
                <a:spcPts val="5400"/>
              </a:lnSpc>
              <a:defRPr sz="5400" b="0" i="0">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3" name="Ondertitel 2"/>
          <p:cNvSpPr>
            <a:spLocks noGrp="1"/>
          </p:cNvSpPr>
          <p:nvPr>
            <p:ph type="subTitle" idx="1"/>
          </p:nvPr>
        </p:nvSpPr>
        <p:spPr>
          <a:xfrm>
            <a:off x="1728000" y="4140001"/>
            <a:ext cx="9888000" cy="1655763"/>
          </a:xfrm>
        </p:spPr>
        <p:txBody>
          <a:bodyPr bIns="0">
            <a:noAutofit/>
          </a:bodyPr>
          <a:lstStyle>
            <a:lvl1pPr marL="0" indent="0" algn="l">
              <a:lnSpc>
                <a:spcPts val="1760"/>
              </a:lnSpc>
              <a:buNone/>
              <a:defRPr sz="158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dirty="0"/>
          </a:p>
        </p:txBody>
      </p:sp>
      <p:sp>
        <p:nvSpPr>
          <p:cNvPr id="9" name="Tijdelijke aanduiding voor tekst 10"/>
          <p:cNvSpPr>
            <a:spLocks noGrp="1"/>
          </p:cNvSpPr>
          <p:nvPr>
            <p:ph type="body" sz="quarter" idx="15" hasCustomPrompt="1"/>
          </p:nvPr>
        </p:nvSpPr>
        <p:spPr>
          <a:xfrm>
            <a:off x="5901497" y="6361603"/>
            <a:ext cx="5913600" cy="352800"/>
          </a:xfrm>
        </p:spPr>
        <p:txBody>
          <a:bodyPr/>
          <a:lstStyle>
            <a:lvl1pPr marL="0" indent="0" algn="r">
              <a:buNone/>
              <a:defRPr sz="1700">
                <a:solidFill>
                  <a:schemeClr val="tx1"/>
                </a:solidFill>
                <a:latin typeface="FlandersArtSans-Regular" panose="00000500000000000000" pitchFamily="2" charset="0"/>
              </a:defRPr>
            </a:lvl1pPr>
          </a:lstStyle>
          <a:p>
            <a:pPr lvl="0"/>
            <a:r>
              <a:rPr lang="nl-NL" dirty="0"/>
              <a:t>KLIK OM DE MODELSTIJLEN TE BEWERKEN</a:t>
            </a:r>
          </a:p>
        </p:txBody>
      </p:sp>
    </p:spTree>
    <p:extLst>
      <p:ext uri="{BB962C8B-B14F-4D97-AF65-F5344CB8AC3E}">
        <p14:creationId xmlns:p14="http://schemas.microsoft.com/office/powerpoint/2010/main" val="1129012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grpSp>
        <p:nvGrpSpPr>
          <p:cNvPr id="4" name="Groeperen 3"/>
          <p:cNvGrpSpPr/>
          <p:nvPr userDrawn="1"/>
        </p:nvGrpSpPr>
        <p:grpSpPr>
          <a:xfrm>
            <a:off x="1968003" y="288002"/>
            <a:ext cx="9839999" cy="6265475"/>
            <a:chOff x="1476000" y="288000"/>
            <a:chExt cx="7379999" cy="6265475"/>
          </a:xfrm>
          <a:solidFill>
            <a:schemeClr val="accent1"/>
          </a:solidFill>
        </p:grpSpPr>
        <p:sp>
          <p:nvSpPr>
            <p:cNvPr id="8" name="Rechthoek 7"/>
            <p:cNvSpPr>
              <a:spLocks/>
            </p:cNvSpPr>
            <p:nvPr userDrawn="1"/>
          </p:nvSpPr>
          <p:spPr>
            <a:xfrm>
              <a:off x="3277896" y="288000"/>
              <a:ext cx="5578103"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latin typeface="FlandersArtSans-Regular" panose="00000500000000000000" pitchFamily="2" charset="0"/>
              </a:endParaRPr>
            </a:p>
          </p:txBody>
        </p:sp>
        <p:sp>
          <p:nvSpPr>
            <p:cNvPr id="10" name="Rechthoekige driehoek 9"/>
            <p:cNvSpPr/>
            <p:nvPr userDrawn="1"/>
          </p:nvSpPr>
          <p:spPr>
            <a:xfrm flipH="1">
              <a:off x="1476000" y="288000"/>
              <a:ext cx="1800000"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grpSp>
      <p:sp>
        <p:nvSpPr>
          <p:cNvPr id="2" name="Titel 1"/>
          <p:cNvSpPr>
            <a:spLocks noGrp="1"/>
          </p:cNvSpPr>
          <p:nvPr>
            <p:ph type="ctrTitle"/>
          </p:nvPr>
        </p:nvSpPr>
        <p:spPr>
          <a:xfrm>
            <a:off x="5328069" y="2104575"/>
            <a:ext cx="5088000" cy="2484000"/>
          </a:xfrm>
        </p:spPr>
        <p:txBody>
          <a:bodyPr anchor="t" anchorCtr="0">
            <a:noAutofit/>
          </a:bodyPr>
          <a:lstStyle>
            <a:lvl1pPr algn="l">
              <a:lnSpc>
                <a:spcPts val="5400"/>
              </a:lnSpc>
              <a:defRPr sz="5400"/>
            </a:lvl1pPr>
          </a:lstStyle>
          <a:p>
            <a:r>
              <a:rPr lang="nl-NL" dirty="0"/>
              <a:t>Klik om de stijl te bewerken</a:t>
            </a:r>
            <a:endParaRPr lang="nl-BE" dirty="0"/>
          </a:p>
        </p:txBody>
      </p:sp>
      <p:sp>
        <p:nvSpPr>
          <p:cNvPr id="3" name="Ondertitel 2"/>
          <p:cNvSpPr>
            <a:spLocks noGrp="1"/>
          </p:cNvSpPr>
          <p:nvPr>
            <p:ph type="subTitle" idx="1"/>
          </p:nvPr>
        </p:nvSpPr>
        <p:spPr>
          <a:xfrm>
            <a:off x="5334443" y="4631623"/>
            <a:ext cx="5088000" cy="1224000"/>
          </a:xfrm>
          <a:prstGeom prst="rect">
            <a:avLst/>
          </a:prstGeom>
        </p:spPr>
        <p:txBody>
          <a:bodyPr bIns="0">
            <a:noAutofit/>
          </a:bodyPr>
          <a:lstStyle>
            <a:lvl1pPr marL="0" indent="0" algn="l">
              <a:lnSpc>
                <a:spcPts val="1760"/>
              </a:lnSpc>
              <a:spcBef>
                <a:spcPts val="0"/>
              </a:spcBef>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1848750" cy="720000"/>
          </a:xfrm>
          <a:prstGeom prst="rect">
            <a:avLst/>
          </a:prstGeom>
        </p:spPr>
      </p:pic>
      <p:sp>
        <p:nvSpPr>
          <p:cNvPr id="12" name="Tijdelijke aanduiding voor tekst 2"/>
          <p:cNvSpPr>
            <a:spLocks noGrp="1"/>
          </p:cNvSpPr>
          <p:nvPr>
            <p:ph idx="12" hasCustomPrompt="1"/>
          </p:nvPr>
        </p:nvSpPr>
        <p:spPr>
          <a:xfrm>
            <a:off x="4848029" y="6044105"/>
            <a:ext cx="6364320" cy="352800"/>
          </a:xfrm>
          <a:prstGeom prst="rect">
            <a:avLst/>
          </a:prstGeom>
        </p:spPr>
        <p:txBody>
          <a:bodyPr vert="horz" lIns="0" tIns="0" rIns="0" bIns="0" rtlCol="0" anchor="t" anchorCtr="0">
            <a:noAutofit/>
          </a:bodyPr>
          <a:lstStyle>
            <a:lvl1pPr marL="0" indent="0" algn="r">
              <a:buFontTx/>
              <a:buNone/>
              <a:defRPr sz="1700">
                <a:latin typeface="FlandersArtSans-Regular" panose="00000500000000000000" pitchFamily="2" charset="0"/>
              </a:defRPr>
            </a:lvl1pPr>
            <a:lvl5pPr algn="r">
              <a:defRPr>
                <a:latin typeface="FlandersArtSans-Regular" panose="00000500000000000000" pitchFamily="2" charset="0"/>
              </a:defRPr>
            </a:lvl5pPr>
          </a:lstStyle>
          <a:p>
            <a:pPr lvl="0"/>
            <a:r>
              <a:rPr lang="nl-NL" dirty="0"/>
              <a:t>KLIK OM DE MODELSTIJLEN TE BEWERKEN</a:t>
            </a:r>
          </a:p>
          <a:p>
            <a:pPr lvl="4"/>
            <a:endParaRPr lang="nl-BE" dirty="0"/>
          </a:p>
        </p:txBody>
      </p:sp>
    </p:spTree>
    <p:extLst>
      <p:ext uri="{BB962C8B-B14F-4D97-AF65-F5344CB8AC3E}">
        <p14:creationId xmlns:p14="http://schemas.microsoft.com/office/powerpoint/2010/main" val="338421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grpSp>
        <p:nvGrpSpPr>
          <p:cNvPr id="11" name="Groep 10"/>
          <p:cNvGrpSpPr/>
          <p:nvPr userDrawn="1"/>
        </p:nvGrpSpPr>
        <p:grpSpPr>
          <a:xfrm>
            <a:off x="-1" y="0"/>
            <a:ext cx="8304000" cy="6858000"/>
            <a:chOff x="288001" y="288000"/>
            <a:chExt cx="6033505" cy="6265475"/>
          </a:xfrm>
          <a:solidFill>
            <a:schemeClr val="accent1"/>
          </a:solidFill>
        </p:grpSpPr>
        <p:sp>
          <p:nvSpPr>
            <p:cNvPr id="9" name="Rechthoek 8"/>
            <p:cNvSpPr>
              <a:spLocks/>
            </p:cNvSpPr>
            <p:nvPr userDrawn="1"/>
          </p:nvSpPr>
          <p:spPr>
            <a:xfrm flipV="1">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10" name="Rechthoekige driehoek 9"/>
            <p:cNvSpPr/>
            <p:nvPr userDrawn="1"/>
          </p:nvSpPr>
          <p:spPr>
            <a:xfrm flipV="1">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grpSp>
      <p:sp>
        <p:nvSpPr>
          <p:cNvPr id="7" name="Tijdelijke aanduiding voor dianummer 6"/>
          <p:cNvSpPr>
            <a:spLocks noGrp="1"/>
          </p:cNvSpPr>
          <p:nvPr>
            <p:ph type="sldNum" sz="quarter" idx="12"/>
          </p:nvPr>
        </p:nvSpPr>
        <p:spPr>
          <a:xfrm>
            <a:off x="9168022" y="6328280"/>
            <a:ext cx="2855495" cy="365125"/>
          </a:xfrm>
          <a:prstGeom prst="rect">
            <a:avLst/>
          </a:prstGeom>
        </p:spPr>
        <p:txBody>
          <a:bodyPr/>
          <a:lstStyle>
            <a:lvl1pPr>
              <a:defRPr sz="900">
                <a:latin typeface="FlandersArtSans-Regular" panose="00000500000000000000" pitchFamily="2" charset="0"/>
              </a:defRPr>
            </a:lvl1pPr>
          </a:lstStyle>
          <a:p>
            <a:fld id="{7749CDD0-7D77-4D23-9A27-F361E39BA472}" type="datetime1">
              <a:rPr lang="nl-BE" smtClean="0"/>
              <a:pPr/>
              <a:t>19/04/2024</a:t>
            </a:fld>
            <a:r>
              <a:rPr lang="nl-BE"/>
              <a:t> </a:t>
            </a:r>
            <a:r>
              <a:rPr lang="nl-BE" b="1"/>
              <a:t>│</a:t>
            </a:r>
            <a:fld id="{B263F6C6-2226-4286-8995-C42CB1E7C290}" type="slidenum">
              <a:rPr lang="nl-BE" smtClean="0"/>
              <a:pPr/>
              <a:t>‹nr.›</a:t>
            </a:fld>
            <a:endParaRPr lang="nl-BE" dirty="0"/>
          </a:p>
        </p:txBody>
      </p:sp>
      <p:sp>
        <p:nvSpPr>
          <p:cNvPr id="8" name="Titel 1"/>
          <p:cNvSpPr>
            <a:spLocks noGrp="1"/>
          </p:cNvSpPr>
          <p:nvPr>
            <p:ph type="ctrTitle"/>
          </p:nvPr>
        </p:nvSpPr>
        <p:spPr>
          <a:xfrm>
            <a:off x="1776003" y="756847"/>
            <a:ext cx="4608175" cy="1800000"/>
          </a:xfrm>
        </p:spPr>
        <p:txBody>
          <a:bodyPr anchor="b" anchorCtr="0">
            <a:noAutofit/>
          </a:bodyPr>
          <a:lstStyle>
            <a:lvl1pPr algn="l">
              <a:lnSpc>
                <a:spcPts val="3800"/>
              </a:lnSpc>
              <a:defRPr sz="3700" b="0" i="0">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5" name="Tijdelijke aanduiding voor inhoud 4"/>
          <p:cNvSpPr>
            <a:spLocks noGrp="1"/>
          </p:cNvSpPr>
          <p:nvPr>
            <p:ph sz="quarter" idx="13"/>
          </p:nvPr>
        </p:nvSpPr>
        <p:spPr>
          <a:xfrm>
            <a:off x="1776000" y="2987449"/>
            <a:ext cx="4150237" cy="2770099"/>
          </a:xfrm>
        </p:spPr>
        <p:txBody>
          <a:bodyPr/>
          <a:lstStyle>
            <a:lvl1pPr marL="0" indent="0">
              <a:lnSpc>
                <a:spcPts val="2500"/>
              </a:lnSpc>
              <a:spcBef>
                <a:spcPts val="0"/>
              </a:spcBef>
              <a:buFontTx/>
              <a:buNone/>
              <a:defRPr sz="2100">
                <a:latin typeface="FlandersArtSans-Regular" panose="00000500000000000000" pitchFamily="2" charset="0"/>
              </a:defRPr>
            </a:lvl1pPr>
            <a:lvl2pPr>
              <a:defRPr sz="1800"/>
            </a:lvl2pPr>
            <a:lvl3pPr>
              <a:defRPr sz="1800"/>
            </a:lvl3pPr>
            <a:lvl4pPr>
              <a:defRPr sz="1800"/>
            </a:lvl4pPr>
            <a:lvl5pPr>
              <a:defRPr sz="18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0000" y="417600"/>
            <a:ext cx="1848750" cy="720000"/>
          </a:xfrm>
          <a:prstGeom prst="rect">
            <a:avLst/>
          </a:prstGeom>
        </p:spPr>
      </p:pic>
    </p:spTree>
    <p:extLst>
      <p:ext uri="{BB962C8B-B14F-4D97-AF65-F5344CB8AC3E}">
        <p14:creationId xmlns:p14="http://schemas.microsoft.com/office/powerpoint/2010/main" val="3210186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en Inhou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lvl1pPr marL="342900" marR="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1pPr>
            <a:lvl2pPr marL="783771" marR="0" indent="-326571"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Regular" panose="00000500000000000000" pitchFamily="2" charset="0"/>
              </a:defRPr>
            </a:lvl2pPr>
            <a:lvl3pPr marL="1219200" marR="0" indent="-3048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3pPr>
            <a:lvl4pPr marL="1737360" marR="0" indent="-365760"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Regular" panose="00000500000000000000" pitchFamily="2" charset="0"/>
              </a:defRPr>
            </a:lvl4pPr>
            <a:lvl5pPr marL="2194560" marR="0" indent="-36576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5pPr>
          </a:lstStyle>
          <a:p>
            <a:pPr marL="342900" marR="0" lvl="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Tekststijl van het model bewerken</a:t>
            </a:r>
          </a:p>
          <a:p>
            <a:pPr marL="342900" marR="0" lvl="1"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Tweede niveau</a:t>
            </a:r>
          </a:p>
          <a:p>
            <a:pPr marL="342900" marR="0" lvl="2"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Derde niveau</a:t>
            </a:r>
          </a:p>
          <a:p>
            <a:pPr marL="342900" marR="0" lvl="3"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Vierde niveau</a:t>
            </a:r>
          </a:p>
          <a:p>
            <a:pPr marL="342900" marR="0" lvl="4"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Vijfde niveau</a:t>
            </a:r>
            <a:endParaRPr kumimoji="0" lang="nl-NL" sz="1600" b="0" i="0" u="none" strike="noStrike" kern="0" cap="none" spc="0" normalizeH="0" baseline="0" noProof="0">
              <a:ln>
                <a:noFill/>
              </a:ln>
              <a:solidFill>
                <a:sysClr val="windowText" lastClr="000000"/>
              </a:solidFill>
              <a:effectLst/>
              <a:uLnTx/>
              <a:uFillTx/>
              <a:latin typeface="FlandersArtSans-Regular"/>
              <a:sym typeface="FlandersArtSans-Regular"/>
            </a:endParaRPr>
          </a:p>
        </p:txBody>
      </p:sp>
      <p:sp>
        <p:nvSpPr>
          <p:cNvPr id="9" name="Title Placeholder 7"/>
          <p:cNvSpPr>
            <a:spLocks noGrp="1"/>
          </p:cNvSpPr>
          <p:nvPr>
            <p:ph type="title"/>
          </p:nvPr>
        </p:nvSpPr>
        <p:spPr>
          <a:xfrm>
            <a:off x="838201" y="365126"/>
            <a:ext cx="10515600" cy="984352"/>
          </a:xfrm>
          <a:prstGeom prst="rect">
            <a:avLst/>
          </a:prstGeom>
        </p:spPr>
        <p:txBody>
          <a:bodyPr vert="horz" lIns="91440" tIns="45720" rIns="91440" bIns="45720" rtlCol="0" anchor="t">
            <a:normAutofit/>
          </a:bodyPr>
          <a:lstStyle/>
          <a:p>
            <a:r>
              <a:rPr lang="nl-NL"/>
              <a:t>Klik om de stijl te bewerken</a:t>
            </a:r>
          </a:p>
        </p:txBody>
      </p:sp>
      <p:sp>
        <p:nvSpPr>
          <p:cNvPr id="11" name="Footer Placeholder 6"/>
          <p:cNvSpPr>
            <a:spLocks noGrp="1"/>
          </p:cNvSpPr>
          <p:nvPr>
            <p:ph type="ftr" sz="quarter" idx="3"/>
          </p:nvPr>
        </p:nvSpPr>
        <p:spPr>
          <a:xfrm>
            <a:off x="591570" y="6605192"/>
            <a:ext cx="7488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endParaRPr lang="nl-NL"/>
          </a:p>
        </p:txBody>
      </p:sp>
      <p:sp>
        <p:nvSpPr>
          <p:cNvPr id="12" name="Shape 5"/>
          <p:cNvSpPr>
            <a:spLocks noGrp="1"/>
          </p:cNvSpPr>
          <p:nvPr>
            <p:ph type="sldNum" sz="quarter" idx="4"/>
          </p:nvPr>
        </p:nvSpPr>
        <p:spPr>
          <a:xfrm>
            <a:off x="10694403" y="6558837"/>
            <a:ext cx="90991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NL" smtClean="0"/>
              <a:pPr/>
              <a:t>‹nr.›</a:t>
            </a:fld>
            <a:endParaRPr lang="nl-NL"/>
          </a:p>
        </p:txBody>
      </p:sp>
      <p:sp>
        <p:nvSpPr>
          <p:cNvPr id="13" name="Date Placeholder 2"/>
          <p:cNvSpPr>
            <a:spLocks noGrp="1"/>
          </p:cNvSpPr>
          <p:nvPr>
            <p:ph type="dt" sz="quarter" idx="2"/>
          </p:nvPr>
        </p:nvSpPr>
        <p:spPr>
          <a:xfrm>
            <a:off x="8079572" y="6603110"/>
            <a:ext cx="352474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endParaRPr lang="nl-NL"/>
          </a:p>
        </p:txBody>
      </p:sp>
    </p:spTree>
    <p:extLst>
      <p:ext uri="{BB962C8B-B14F-4D97-AF65-F5344CB8AC3E}">
        <p14:creationId xmlns:p14="http://schemas.microsoft.com/office/powerpoint/2010/main" val="2890907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ussentitel">
    <p:spTree>
      <p:nvGrpSpPr>
        <p:cNvPr id="1" name=""/>
        <p:cNvGrpSpPr/>
        <p:nvPr/>
      </p:nvGrpSpPr>
      <p:grpSpPr>
        <a:xfrm>
          <a:off x="0" y="0"/>
          <a:ext cx="0" cy="0"/>
          <a:chOff x="0" y="0"/>
          <a:chExt cx="0" cy="0"/>
        </a:xfrm>
      </p:grpSpPr>
      <p:sp>
        <p:nvSpPr>
          <p:cNvPr id="7" name="Shape 7"/>
          <p:cNvSpPr>
            <a:spLocks noGrp="1"/>
          </p:cNvSpPr>
          <p:nvPr>
            <p:ph type="title"/>
          </p:nvPr>
        </p:nvSpPr>
        <p:spPr>
          <a:xfrm>
            <a:off x="1199458" y="2002535"/>
            <a:ext cx="10363201" cy="2794621"/>
          </a:xfrm>
          <a:prstGeom prst="rect">
            <a:avLst/>
          </a:prstGeom>
        </p:spPr>
        <p:txBody>
          <a:bodyPr anchor="b"/>
          <a:lstStyle>
            <a:lvl1pPr algn="r">
              <a:defRPr sz="3600">
                <a:latin typeface="FlandersArtSans-Bold" panose="00000800000000000000" pitchFamily="2" charset="0"/>
              </a:defRPr>
            </a:lvl1pPr>
          </a:lstStyle>
          <a:p>
            <a:pPr lvl="0">
              <a:defRPr sz="1800" b="0"/>
            </a:pPr>
            <a:r>
              <a:rPr lang="nl-NL" sz="3600" b="1"/>
              <a:t>Klik om de stijl te bewerken</a:t>
            </a:r>
          </a:p>
        </p:txBody>
      </p:sp>
      <p:sp>
        <p:nvSpPr>
          <p:cNvPr id="4" name="Subtitle 2"/>
          <p:cNvSpPr>
            <a:spLocks noGrp="1"/>
          </p:cNvSpPr>
          <p:nvPr>
            <p:ph type="subTitle" idx="1"/>
          </p:nvPr>
        </p:nvSpPr>
        <p:spPr>
          <a:xfrm>
            <a:off x="2418656" y="4941168"/>
            <a:ext cx="9144000" cy="1655762"/>
          </a:xfrm>
        </p:spPr>
        <p:txBody>
          <a:bodyPr/>
          <a:lstStyle>
            <a:lvl1pPr marL="0" indent="0" algn="r">
              <a:buNone/>
              <a:defRPr sz="2400">
                <a:solidFill>
                  <a:schemeClr val="tx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Tree>
    <p:extLst>
      <p:ext uri="{BB962C8B-B14F-4D97-AF65-F5344CB8AC3E}">
        <p14:creationId xmlns:p14="http://schemas.microsoft.com/office/powerpoint/2010/main" val="2396724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925E3A6B-FBA9-4023-9AE1-F0BF50213DD4}"/>
              </a:ext>
            </a:extLst>
          </p:cNvPr>
          <p:cNvSpPr>
            <a:spLocks noGrp="1"/>
          </p:cNvSpPr>
          <p:nvPr>
            <p:ph type="body" sz="quarter" idx="10" hasCustomPrompt="1"/>
          </p:nvPr>
        </p:nvSpPr>
        <p:spPr>
          <a:xfrm>
            <a:off x="4255869" y="3116255"/>
            <a:ext cx="7065963" cy="666036"/>
          </a:xfrm>
          <a:prstGeom prst="rect">
            <a:avLst/>
          </a:prstGeom>
        </p:spPr>
        <p:txBody>
          <a:bodyPr/>
          <a:lstStyle>
            <a:lvl1pPr marL="0" indent="0">
              <a:buNone/>
              <a:defRPr sz="4000">
                <a:latin typeface="FlandersArtSans-Medium" panose="00000600000000000000" pitchFamily="2" charset="0"/>
              </a:defRPr>
            </a:lvl1pPr>
          </a:lstStyle>
          <a:p>
            <a:pPr lvl="0"/>
            <a:r>
              <a:rPr lang="nl-BE"/>
              <a:t>Contact</a:t>
            </a:r>
          </a:p>
        </p:txBody>
      </p:sp>
      <p:sp>
        <p:nvSpPr>
          <p:cNvPr id="6" name="Tijdelijke aanduiding voor tekst 5">
            <a:extLst>
              <a:ext uri="{FF2B5EF4-FFF2-40B4-BE49-F238E27FC236}">
                <a16:creationId xmlns:a16="http://schemas.microsoft.com/office/drawing/2014/main" id="{E1593471-3548-4FDD-9C89-AFBBC31DE551}"/>
              </a:ext>
            </a:extLst>
          </p:cNvPr>
          <p:cNvSpPr>
            <a:spLocks noGrp="1"/>
          </p:cNvSpPr>
          <p:nvPr>
            <p:ph type="body" sz="quarter" idx="11" hasCustomPrompt="1"/>
          </p:nvPr>
        </p:nvSpPr>
        <p:spPr>
          <a:xfrm>
            <a:off x="4256088" y="3783013"/>
            <a:ext cx="7065962" cy="1859030"/>
          </a:xfrm>
          <a:prstGeom prst="rect">
            <a:avLst/>
          </a:prstGeom>
        </p:spPr>
        <p:txBody>
          <a:bodyPr/>
          <a:lstStyle>
            <a:lvl1pPr marL="0" indent="0">
              <a:buNone/>
              <a:defRPr sz="3200">
                <a:latin typeface="FlandersArtSans-Regular" panose="00000500000000000000" pitchFamily="2" charset="0"/>
              </a:defRPr>
            </a:lvl1pPr>
          </a:lstStyle>
          <a:p>
            <a:pPr lvl="0"/>
            <a:r>
              <a:rPr lang="nl-BE"/>
              <a:t>XX@vlaanderen.be </a:t>
            </a:r>
          </a:p>
          <a:p>
            <a:pPr lvl="0"/>
            <a:r>
              <a:rPr lang="nl-BE"/>
              <a:t>Tel.:</a:t>
            </a:r>
          </a:p>
          <a:p>
            <a:pPr lvl="0"/>
            <a:r>
              <a:rPr lang="nl-BE"/>
              <a:t>URL</a:t>
            </a:r>
          </a:p>
        </p:txBody>
      </p:sp>
      <p:pic>
        <p:nvPicPr>
          <p:cNvPr id="7" name="Afbeelding 6" descr="Afbeelding met tafel&#10;&#10;Automatisch gegenereerde beschrijving">
            <a:extLst>
              <a:ext uri="{FF2B5EF4-FFF2-40B4-BE49-F238E27FC236}">
                <a16:creationId xmlns:a16="http://schemas.microsoft.com/office/drawing/2014/main" id="{EC231735-0A13-4180-917B-2DF2EB7D8B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1746" y="2965450"/>
            <a:ext cx="1200150" cy="1323975"/>
          </a:xfrm>
          <a:prstGeom prst="rect">
            <a:avLst/>
          </a:prstGeom>
        </p:spPr>
      </p:pic>
      <p:cxnSp>
        <p:nvCxnSpPr>
          <p:cNvPr id="5" name="Rechte verbindingslijn 4">
            <a:extLst>
              <a:ext uri="{FF2B5EF4-FFF2-40B4-BE49-F238E27FC236}">
                <a16:creationId xmlns:a16="http://schemas.microsoft.com/office/drawing/2014/main" id="{266219B3-9BF7-4DA9-AC85-41EA7FC1C914}"/>
              </a:ext>
            </a:extLst>
          </p:cNvPr>
          <p:cNvCxnSpPr>
            <a:cxnSpLocks/>
          </p:cNvCxnSpPr>
          <p:nvPr userDrawn="1"/>
        </p:nvCxnSpPr>
        <p:spPr>
          <a:xfrm>
            <a:off x="4388150" y="3695700"/>
            <a:ext cx="1069675" cy="0"/>
          </a:xfrm>
          <a:prstGeom prst="line">
            <a:avLst/>
          </a:prstGeom>
          <a:ln w="69850">
            <a:solidFill>
              <a:srgbClr val="FFEB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672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728001" y="2023200"/>
            <a:ext cx="4144065" cy="2073600"/>
          </a:xfrm>
        </p:spPr>
        <p:txBody>
          <a:bodyPr anchor="b" anchorCtr="0">
            <a:noAutofit/>
          </a:bodyPr>
          <a:lstStyle>
            <a:lvl1pPr indent="0" algn="l">
              <a:lnSpc>
                <a:spcPts val="5400"/>
              </a:lnSpc>
              <a:defRPr sz="5400" b="0">
                <a:solidFill>
                  <a:schemeClr val="tx1"/>
                </a:solidFill>
                <a:latin typeface="FlandersArtSans-Bold" panose="00000800000000000000" pitchFamily="2" charset="0"/>
              </a:defRPr>
            </a:lvl1pPr>
          </a:lstStyle>
          <a:p>
            <a:r>
              <a:rPr lang="nl-NL"/>
              <a:t>Klik om de stijl te bewerken</a:t>
            </a:r>
            <a:endParaRPr lang="nl-BE" dirty="0"/>
          </a:p>
        </p:txBody>
      </p:sp>
      <p:sp>
        <p:nvSpPr>
          <p:cNvPr id="3" name="Ondertitel 2"/>
          <p:cNvSpPr>
            <a:spLocks noGrp="1"/>
          </p:cNvSpPr>
          <p:nvPr>
            <p:ph type="subTitle" idx="1"/>
          </p:nvPr>
        </p:nvSpPr>
        <p:spPr>
          <a:xfrm>
            <a:off x="1728000" y="4154400"/>
            <a:ext cx="9888000" cy="1656000"/>
          </a:xfrm>
        </p:spPr>
        <p:txBody>
          <a:bodyPr bIns="0">
            <a:noAutofit/>
          </a:bodyPr>
          <a:lstStyle>
            <a:lvl1pPr marL="0" indent="0" algn="l">
              <a:lnSpc>
                <a:spcPts val="1760"/>
              </a:lnSpc>
              <a:buNone/>
              <a:defRPr sz="16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dirty="0"/>
          </a:p>
        </p:txBody>
      </p:sp>
      <p:sp>
        <p:nvSpPr>
          <p:cNvPr id="15" name="Tijdelijke aanduiding voor tekst 10"/>
          <p:cNvSpPr>
            <a:spLocks noGrp="1"/>
          </p:cNvSpPr>
          <p:nvPr>
            <p:ph type="body" sz="quarter" idx="15" hasCustomPrompt="1"/>
          </p:nvPr>
        </p:nvSpPr>
        <p:spPr>
          <a:xfrm>
            <a:off x="5901497" y="6361603"/>
            <a:ext cx="5913600" cy="352800"/>
          </a:xfrm>
        </p:spPr>
        <p:txBody>
          <a:bodyPr/>
          <a:lstStyle>
            <a:lvl1pPr marL="0" indent="0" algn="r">
              <a:buNone/>
              <a:defRPr sz="1700">
                <a:solidFill>
                  <a:schemeClr val="tx1"/>
                </a:solidFill>
                <a:latin typeface="FlandersArtSans-Regular" panose="00000500000000000000" pitchFamily="2" charset="0"/>
              </a:defRPr>
            </a:lvl1pPr>
          </a:lstStyle>
          <a:p>
            <a:pPr lvl="0"/>
            <a:r>
              <a:rPr lang="nl-NL" dirty="0"/>
              <a:t>KLIK OM DE MODELSTIJLEN TE BEWERKEN</a:t>
            </a:r>
          </a:p>
        </p:txBody>
      </p:sp>
    </p:spTree>
    <p:extLst>
      <p:ext uri="{BB962C8B-B14F-4D97-AF65-F5344CB8AC3E}">
        <p14:creationId xmlns:p14="http://schemas.microsoft.com/office/powerpoint/2010/main" val="328811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728003" y="756000"/>
            <a:ext cx="5867148" cy="2196000"/>
          </a:xfrm>
        </p:spPr>
        <p:txBody>
          <a:bodyPr anchor="t">
            <a:noAutofit/>
          </a:bodyPr>
          <a:lstStyle>
            <a:lvl1pPr indent="0" algn="l">
              <a:lnSpc>
                <a:spcPts val="3800"/>
              </a:lnSpc>
              <a:defRPr sz="3700" b="0" i="0">
                <a:solidFill>
                  <a:schemeClr val="tx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8" name="Tijdelijke aanduiding voor dianummer 6"/>
          <p:cNvSpPr>
            <a:spLocks noGrp="1"/>
          </p:cNvSpPr>
          <p:nvPr>
            <p:ph type="sldNum" sz="quarter" idx="12"/>
          </p:nvPr>
        </p:nvSpPr>
        <p:spPr>
          <a:xfrm>
            <a:off x="9168022" y="6336001"/>
            <a:ext cx="2855495" cy="365125"/>
          </a:xfrm>
        </p:spPr>
        <p:txBody>
          <a:bodyPr/>
          <a:lstStyle>
            <a:lvl1pPr>
              <a:defRPr sz="900">
                <a:solidFill>
                  <a:schemeClr val="tx1"/>
                </a:solidFill>
                <a:latin typeface="FlandersArtSans-Regular" panose="00000500000000000000" pitchFamily="2" charset="0"/>
              </a:defRPr>
            </a:lvl1pPr>
          </a:lstStyle>
          <a:p>
            <a:fld id="{7749CDD0-7D77-4D23-9A27-F361E39BA472}" type="datetime1">
              <a:rPr lang="nl-BE" smtClean="0"/>
              <a:pPr/>
              <a:t>19/04/2024</a:t>
            </a:fld>
            <a:r>
              <a:rPr lang="nl-BE"/>
              <a:t> </a:t>
            </a:r>
            <a:r>
              <a:rPr lang="nl-BE" b="1"/>
              <a:t>│</a:t>
            </a:r>
            <a:fld id="{B263F6C6-2226-4286-8995-C42CB1E7C290}" type="slidenum">
              <a:rPr lang="nl-BE" smtClean="0"/>
              <a:pPr/>
              <a:t>‹nr.›</a:t>
            </a:fld>
            <a:endParaRPr lang="nl-BE" dirty="0"/>
          </a:p>
        </p:txBody>
      </p:sp>
      <p:sp>
        <p:nvSpPr>
          <p:cNvPr id="12" name="Ondertitel 2"/>
          <p:cNvSpPr>
            <a:spLocks noGrp="1"/>
          </p:cNvSpPr>
          <p:nvPr>
            <p:ph type="subTitle" idx="1"/>
          </p:nvPr>
        </p:nvSpPr>
        <p:spPr>
          <a:xfrm>
            <a:off x="6902258" y="4191645"/>
            <a:ext cx="4544679" cy="2112905"/>
          </a:xfrm>
        </p:spPr>
        <p:txBody>
          <a:bodyPr lIns="0" tIns="0" rIns="0" bIns="0">
            <a:noAutofit/>
          </a:bodyPr>
          <a:lstStyle>
            <a:lvl1pPr marL="0" indent="0" algn="l">
              <a:lnSpc>
                <a:spcPts val="2500"/>
              </a:lnSpc>
              <a:spcBef>
                <a:spcPts val="0"/>
              </a:spcBef>
              <a:buNone/>
              <a:defRPr sz="21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dirty="0"/>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801" y="5986567"/>
            <a:ext cx="2465004" cy="720000"/>
          </a:xfrm>
          <a:prstGeom prst="rect">
            <a:avLst/>
          </a:prstGeom>
        </p:spPr>
      </p:pic>
    </p:spTree>
    <p:extLst>
      <p:ext uri="{BB962C8B-B14F-4D97-AF65-F5344CB8AC3E}">
        <p14:creationId xmlns:p14="http://schemas.microsoft.com/office/powerpoint/2010/main" val="2763557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728003" y="756000"/>
            <a:ext cx="4915396" cy="2196000"/>
          </a:xfrm>
        </p:spPr>
        <p:txBody>
          <a:bodyPr anchor="t">
            <a:noAutofit/>
          </a:bodyPr>
          <a:lstStyle>
            <a:lvl1pPr indent="0" algn="l">
              <a:lnSpc>
                <a:spcPts val="3800"/>
              </a:lnSpc>
              <a:defRPr sz="3700" b="0" i="0">
                <a:solidFill>
                  <a:schemeClr val="tx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8" name="Tijdelijke aanduiding voor dianummer 6"/>
          <p:cNvSpPr>
            <a:spLocks noGrp="1"/>
          </p:cNvSpPr>
          <p:nvPr>
            <p:ph type="sldNum" sz="quarter" idx="12"/>
          </p:nvPr>
        </p:nvSpPr>
        <p:spPr>
          <a:xfrm>
            <a:off x="9168022" y="6336001"/>
            <a:ext cx="2855495" cy="365125"/>
          </a:xfrm>
        </p:spPr>
        <p:txBody>
          <a:bodyPr/>
          <a:lstStyle>
            <a:lvl1pPr>
              <a:defRPr sz="900">
                <a:solidFill>
                  <a:schemeClr val="tx1"/>
                </a:solidFill>
                <a:latin typeface="FlandersArtSans-Regular" panose="00000500000000000000" pitchFamily="2" charset="0"/>
              </a:defRPr>
            </a:lvl1pPr>
          </a:lstStyle>
          <a:p>
            <a:fld id="{7749CDD0-7D77-4D23-9A27-F361E39BA472}" type="datetime1">
              <a:rPr lang="nl-BE" smtClean="0"/>
              <a:pPr/>
              <a:t>19/04/2024</a:t>
            </a:fld>
            <a:r>
              <a:rPr lang="nl-BE"/>
              <a:t> </a:t>
            </a:r>
            <a:r>
              <a:rPr lang="nl-BE" b="1"/>
              <a:t>│</a:t>
            </a:r>
            <a:fld id="{B263F6C6-2226-4286-8995-C42CB1E7C290}" type="slidenum">
              <a:rPr lang="nl-BE" smtClean="0"/>
              <a:pPr/>
              <a:t>‹nr.›</a:t>
            </a:fld>
            <a:endParaRPr lang="nl-BE" dirty="0"/>
          </a:p>
        </p:txBody>
      </p:sp>
    </p:spTree>
    <p:extLst>
      <p:ext uri="{BB962C8B-B14F-4D97-AF65-F5344CB8AC3E}">
        <p14:creationId xmlns:p14="http://schemas.microsoft.com/office/powerpoint/2010/main" val="336198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728000" y="756000"/>
            <a:ext cx="9888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3" name="Tijdelijke aanduiding voor inhoud 2"/>
          <p:cNvSpPr>
            <a:spLocks noGrp="1"/>
          </p:cNvSpPr>
          <p:nvPr>
            <p:ph idx="1"/>
          </p:nvPr>
        </p:nvSpPr>
        <p:spPr>
          <a:xfrm>
            <a:off x="7093528" y="1908000"/>
            <a:ext cx="4522472" cy="3780000"/>
          </a:xfrm>
        </p:spPr>
        <p:txBody>
          <a:bodyPr bIns="0"/>
          <a:lstStyle>
            <a:lvl1pPr>
              <a:spcBef>
                <a:spcPts val="300"/>
              </a:spcBef>
              <a:defRPr sz="2000"/>
            </a:lvl1pPr>
            <a:lvl2pPr>
              <a:spcBef>
                <a:spcPts val="300"/>
              </a:spcBef>
              <a:defRPr sz="2000">
                <a:solidFill>
                  <a:schemeClr val="bg1">
                    <a:lumMod val="50000"/>
                  </a:schemeClr>
                </a:solidFill>
              </a:defRPr>
            </a:lvl2pPr>
            <a:lvl3pPr>
              <a:spcBef>
                <a:spcPts val="300"/>
              </a:spcBef>
              <a:defRPr sz="1600"/>
            </a:lvl3pPr>
            <a:lvl4pPr>
              <a:spcBef>
                <a:spcPts val="300"/>
              </a:spcBef>
              <a:defRPr sz="1600"/>
            </a:lvl4pPr>
            <a:lvl5pPr>
              <a:spcBef>
                <a:spcPts val="300"/>
              </a:spcBef>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2" name="Tijdelijke aanduiding voor dianummer 6"/>
          <p:cNvSpPr>
            <a:spLocks noGrp="1"/>
          </p:cNvSpPr>
          <p:nvPr>
            <p:ph type="sldNum" sz="quarter" idx="12"/>
          </p:nvPr>
        </p:nvSpPr>
        <p:spPr>
          <a:xfrm>
            <a:off x="9168022" y="6336001"/>
            <a:ext cx="2855495" cy="365125"/>
          </a:xfrm>
        </p:spPr>
        <p:txBody>
          <a:bodyPr/>
          <a:lstStyle>
            <a:lvl1pPr>
              <a:defRPr sz="900">
                <a:latin typeface="FlandersArtSans-Regular" panose="00000500000000000000" pitchFamily="2" charset="0"/>
              </a:defRPr>
            </a:lvl1pPr>
          </a:lstStyle>
          <a:p>
            <a:fld id="{7749CDD0-7D77-4D23-9A27-F361E39BA472}" type="datetime1">
              <a:rPr lang="nl-BE" smtClean="0"/>
              <a:pPr/>
              <a:t>19/04/2024</a:t>
            </a:fld>
            <a:r>
              <a:rPr lang="nl-BE" dirty="0"/>
              <a:t> </a:t>
            </a:r>
            <a:r>
              <a:rPr lang="nl-BE" b="1" dirty="0"/>
              <a:t>│</a:t>
            </a:r>
            <a:fld id="{B263F6C6-2226-4286-8995-C42CB1E7C290}" type="slidenum">
              <a:rPr lang="nl-BE" smtClean="0"/>
              <a:pPr/>
              <a:t>‹nr.›</a:t>
            </a:fld>
            <a:endParaRPr lang="nl-BE" dirty="0"/>
          </a:p>
        </p:txBody>
      </p:sp>
      <p:sp>
        <p:nvSpPr>
          <p:cNvPr id="5" name="Tijdelijke aanduiding voor afbeelding 4"/>
          <p:cNvSpPr>
            <a:spLocks noGrp="1"/>
          </p:cNvSpPr>
          <p:nvPr>
            <p:ph type="pic" sz="quarter" idx="13"/>
          </p:nvPr>
        </p:nvSpPr>
        <p:spPr>
          <a:xfrm>
            <a:off x="1725637" y="1908000"/>
            <a:ext cx="4944000" cy="3780000"/>
          </a:xfrm>
        </p:spPr>
        <p:txBody>
          <a:bodyPr anchor="ctr"/>
          <a:lstStyle>
            <a:lvl1pPr algn="ctr">
              <a:buNone/>
              <a:defRPr>
                <a:solidFill>
                  <a:srgbClr val="FF0000"/>
                </a:solidFill>
              </a:defRPr>
            </a:lvl1pPr>
          </a:lstStyle>
          <a:p>
            <a:r>
              <a:rPr lang="nl-NL"/>
              <a:t>Klik op het pictogram als u een afbeelding wilt toevoegen</a:t>
            </a:r>
            <a:endParaRPr lang="nl-BE"/>
          </a:p>
        </p:txBody>
      </p:sp>
    </p:spTree>
    <p:extLst>
      <p:ext uri="{BB962C8B-B14F-4D97-AF65-F5344CB8AC3E}">
        <p14:creationId xmlns:p14="http://schemas.microsoft.com/office/powerpoint/2010/main" val="933013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728000" y="756000"/>
            <a:ext cx="9888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3" name="Tijdelijke aanduiding voor inhoud 2"/>
          <p:cNvSpPr>
            <a:spLocks noGrp="1"/>
          </p:cNvSpPr>
          <p:nvPr>
            <p:ph sz="half" idx="1"/>
          </p:nvPr>
        </p:nvSpPr>
        <p:spPr>
          <a:xfrm>
            <a:off x="1728000" y="1908000"/>
            <a:ext cx="4944000" cy="3780000"/>
          </a:xfrm>
        </p:spPr>
        <p:txBody>
          <a:bodyPr bIns="0"/>
          <a:lstStyle>
            <a:lvl1pPr>
              <a:spcBef>
                <a:spcPts val="300"/>
              </a:spcBef>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7" name="Tijdelijke aanduiding voor dianummer 6"/>
          <p:cNvSpPr>
            <a:spLocks noGrp="1"/>
          </p:cNvSpPr>
          <p:nvPr>
            <p:ph type="sldNum" sz="quarter" idx="12"/>
          </p:nvPr>
        </p:nvSpPr>
        <p:spPr>
          <a:xfrm>
            <a:off x="9168022" y="6336001"/>
            <a:ext cx="2855495" cy="365125"/>
          </a:xfrm>
        </p:spPr>
        <p:txBody>
          <a:bodyPr/>
          <a:lstStyle>
            <a:lvl1pPr>
              <a:defRPr sz="900">
                <a:latin typeface="FlandersArtSans-Regular" panose="00000500000000000000" pitchFamily="2" charset="0"/>
              </a:defRPr>
            </a:lvl1pPr>
          </a:lstStyle>
          <a:p>
            <a:fld id="{7749CDD0-7D77-4D23-9A27-F361E39BA472}" type="datetime1">
              <a:rPr lang="nl-BE" smtClean="0"/>
              <a:pPr/>
              <a:t>19/04/2024</a:t>
            </a:fld>
            <a:r>
              <a:rPr lang="nl-BE" dirty="0"/>
              <a:t> </a:t>
            </a:r>
            <a:r>
              <a:rPr lang="nl-BE" b="1" dirty="0"/>
              <a:t>│</a:t>
            </a:r>
            <a:fld id="{B263F6C6-2226-4286-8995-C42CB1E7C290}" type="slidenum">
              <a:rPr lang="nl-BE" smtClean="0"/>
              <a:pPr/>
              <a:t>‹nr.›</a:t>
            </a:fld>
            <a:endParaRPr lang="nl-BE" dirty="0"/>
          </a:p>
        </p:txBody>
      </p:sp>
      <p:sp>
        <p:nvSpPr>
          <p:cNvPr id="10" name="Tijdelijke aanduiding voor inhoud 3"/>
          <p:cNvSpPr>
            <a:spLocks noGrp="1"/>
          </p:cNvSpPr>
          <p:nvPr>
            <p:ph sz="half" idx="13"/>
          </p:nvPr>
        </p:nvSpPr>
        <p:spPr>
          <a:xfrm>
            <a:off x="6720000" y="1908000"/>
            <a:ext cx="4896000" cy="3780000"/>
          </a:xfrm>
        </p:spPr>
        <p:txBody>
          <a:bodyPr bIns="0"/>
          <a:lstStyle>
            <a:lvl1pPr>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27272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9168022" y="6336001"/>
            <a:ext cx="2855495" cy="365125"/>
          </a:xfrm>
        </p:spPr>
        <p:txBody>
          <a:bodyPr/>
          <a:lstStyle>
            <a:lvl1pPr>
              <a:defRPr sz="900">
                <a:latin typeface="FlandersArtSans-Regular" panose="00000500000000000000" pitchFamily="2" charset="0"/>
              </a:defRPr>
            </a:lvl1pPr>
          </a:lstStyle>
          <a:p>
            <a:fld id="{7749CDD0-7D77-4D23-9A27-F361E39BA472}" type="datetime1">
              <a:rPr lang="nl-BE" smtClean="0"/>
              <a:pPr/>
              <a:t>19/04/2024</a:t>
            </a:fld>
            <a:r>
              <a:rPr lang="nl-BE" dirty="0"/>
              <a:t> </a:t>
            </a:r>
            <a:r>
              <a:rPr lang="nl-BE" b="1" dirty="0"/>
              <a:t>│</a:t>
            </a:r>
            <a:fld id="{B263F6C6-2226-4286-8995-C42CB1E7C290}" type="slidenum">
              <a:rPr lang="nl-BE" smtClean="0"/>
              <a:pPr/>
              <a:t>‹nr.›</a:t>
            </a:fld>
            <a:endParaRPr lang="nl-BE" dirty="0"/>
          </a:p>
        </p:txBody>
      </p:sp>
      <p:sp>
        <p:nvSpPr>
          <p:cNvPr id="8" name="Titel 1"/>
          <p:cNvSpPr>
            <a:spLocks noGrp="1"/>
          </p:cNvSpPr>
          <p:nvPr>
            <p:ph type="title"/>
          </p:nvPr>
        </p:nvSpPr>
        <p:spPr>
          <a:xfrm>
            <a:off x="1728000" y="756000"/>
            <a:ext cx="9888000" cy="1116000"/>
          </a:xfrm>
        </p:spPr>
        <p:txBody>
          <a:bodyPr anchor="t" anchorCtr="0"/>
          <a:lstStyle>
            <a:lvl1pPr>
              <a:defRPr>
                <a:latin typeface="FlandersArtSans-Bold" panose="00000800000000000000" pitchFamily="2" charset="0"/>
              </a:defRPr>
            </a:lvl1pPr>
          </a:lstStyle>
          <a:p>
            <a:r>
              <a:rPr lang="nl-NL"/>
              <a:t>Klik om de stijl te bewerken</a:t>
            </a:r>
            <a:endParaRPr lang="nl-BE" dirty="0"/>
          </a:p>
        </p:txBody>
      </p:sp>
      <p:sp>
        <p:nvSpPr>
          <p:cNvPr id="9" name="Tijdelijke aanduiding voor inhoud 2"/>
          <p:cNvSpPr>
            <a:spLocks noGrp="1"/>
          </p:cNvSpPr>
          <p:nvPr>
            <p:ph sz="half" idx="1"/>
          </p:nvPr>
        </p:nvSpPr>
        <p:spPr>
          <a:xfrm>
            <a:off x="1728000" y="1915200"/>
            <a:ext cx="9888000" cy="3672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178513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grpSp>
        <p:nvGrpSpPr>
          <p:cNvPr id="16" name="Groeperen 15"/>
          <p:cNvGrpSpPr/>
          <p:nvPr userDrawn="1"/>
        </p:nvGrpSpPr>
        <p:grpSpPr>
          <a:xfrm>
            <a:off x="384004" y="288002"/>
            <a:ext cx="8044673" cy="6265475"/>
            <a:chOff x="288001" y="288000"/>
            <a:chExt cx="6033505" cy="6265475"/>
          </a:xfrm>
          <a:solidFill>
            <a:schemeClr val="accent1"/>
          </a:solidFill>
        </p:grpSpPr>
        <p:sp>
          <p:nvSpPr>
            <p:cNvPr id="12" name="Rechthoek 11"/>
            <p:cNvSpPr>
              <a:spLocks/>
            </p:cNvSpPr>
            <p:nvPr userDrawn="1"/>
          </p:nvSpPr>
          <p:spPr>
            <a:xfrm>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sp>
          <p:nvSpPr>
            <p:cNvPr id="13" name="Rechthoekige driehoek 12"/>
            <p:cNvSpPr/>
            <p:nvPr userDrawn="1"/>
          </p:nvSpPr>
          <p:spPr>
            <a:xfrm>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grpSp>
      <p:sp>
        <p:nvSpPr>
          <p:cNvPr id="2" name="Titel 1"/>
          <p:cNvSpPr>
            <a:spLocks noGrp="1"/>
          </p:cNvSpPr>
          <p:nvPr>
            <p:ph type="ctrTitle"/>
          </p:nvPr>
        </p:nvSpPr>
        <p:spPr>
          <a:xfrm>
            <a:off x="1776000" y="2556002"/>
            <a:ext cx="5088000" cy="1943999"/>
          </a:xfrm>
        </p:spPr>
        <p:txBody>
          <a:bodyPr wrap="square" anchor="t" anchorCtr="0">
            <a:noAutofit/>
          </a:bodyPr>
          <a:lstStyle>
            <a:lvl1pPr algn="l">
              <a:lnSpc>
                <a:spcPts val="5200"/>
              </a:lnSpc>
              <a:defRPr sz="5200" b="0" i="0">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p:nvPr>
        </p:nvSpPr>
        <p:spPr>
          <a:xfrm>
            <a:off x="1778103" y="4650972"/>
            <a:ext cx="5088000" cy="1224000"/>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0000" y="288002"/>
            <a:ext cx="1848750" cy="720000"/>
          </a:xfrm>
          <a:prstGeom prst="rect">
            <a:avLst/>
          </a:prstGeom>
        </p:spPr>
      </p:pic>
      <p:sp>
        <p:nvSpPr>
          <p:cNvPr id="14" name="Tijdelijke aanduiding voor tekst 2"/>
          <p:cNvSpPr>
            <a:spLocks noGrp="1"/>
          </p:cNvSpPr>
          <p:nvPr>
            <p:ph idx="12" hasCustomPrompt="1"/>
          </p:nvPr>
        </p:nvSpPr>
        <p:spPr>
          <a:xfrm>
            <a:off x="672001" y="6044105"/>
            <a:ext cx="6364320" cy="352800"/>
          </a:xfrm>
          <a:prstGeom prst="rect">
            <a:avLst/>
          </a:prstGeom>
        </p:spPr>
        <p:txBody>
          <a:bodyPr vert="horz" lIns="0" tIns="0" rIns="0" bIns="0" rtlCol="0" anchor="t" anchorCtr="0">
            <a:noAutofit/>
          </a:bodyPr>
          <a:lstStyle>
            <a:lvl1pPr marL="0" indent="0">
              <a:buFontTx/>
              <a:buNone/>
              <a:defRPr sz="1700">
                <a:latin typeface="FlandersArtSans-Regular" panose="00000500000000000000" pitchFamily="2" charset="0"/>
              </a:defRPr>
            </a:lvl1pPr>
            <a:lvl5pPr>
              <a:defRPr>
                <a:latin typeface="FlandersArtSans-Regular" panose="00000500000000000000" pitchFamily="2" charset="0"/>
              </a:defRPr>
            </a:lvl5pPr>
          </a:lstStyle>
          <a:p>
            <a:pPr lvl="0"/>
            <a:r>
              <a:rPr lang="nl-NL" dirty="0"/>
              <a:t>KLIK OM DE MODELSTIJLEN TE BEWERKEN</a:t>
            </a:r>
          </a:p>
          <a:p>
            <a:pPr lvl="4"/>
            <a:endParaRPr lang="nl-BE" dirty="0"/>
          </a:p>
        </p:txBody>
      </p:sp>
    </p:spTree>
    <p:extLst>
      <p:ext uri="{BB962C8B-B14F-4D97-AF65-F5344CB8AC3E}">
        <p14:creationId xmlns:p14="http://schemas.microsoft.com/office/powerpoint/2010/main" val="1273513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grpSp>
        <p:nvGrpSpPr>
          <p:cNvPr id="12" name="Groeperen 11"/>
          <p:cNvGrpSpPr/>
          <p:nvPr userDrawn="1"/>
        </p:nvGrpSpPr>
        <p:grpSpPr>
          <a:xfrm>
            <a:off x="384000" y="286526"/>
            <a:ext cx="11404675" cy="6265475"/>
            <a:chOff x="288000" y="288000"/>
            <a:chExt cx="8553506" cy="6265475"/>
          </a:xfrm>
          <a:solidFill>
            <a:schemeClr val="accent1"/>
          </a:solidFill>
        </p:grpSpPr>
        <p:sp>
          <p:nvSpPr>
            <p:cNvPr id="10" name="Rechthoek 9"/>
            <p:cNvSpPr>
              <a:spLocks/>
            </p:cNvSpPr>
            <p:nvPr userDrawn="1"/>
          </p:nvSpPr>
          <p:spPr>
            <a:xfrm>
              <a:off x="288000" y="288000"/>
              <a:ext cx="6767999"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sp>
          <p:nvSpPr>
            <p:cNvPr id="11" name="Rechthoekige driehoek 10"/>
            <p:cNvSpPr/>
            <p:nvPr userDrawn="1"/>
          </p:nvSpPr>
          <p:spPr>
            <a:xfrm>
              <a:off x="705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grpSp>
      <p:sp>
        <p:nvSpPr>
          <p:cNvPr id="2" name="Titel 1"/>
          <p:cNvSpPr>
            <a:spLocks noGrp="1"/>
          </p:cNvSpPr>
          <p:nvPr>
            <p:ph type="ctrTitle"/>
          </p:nvPr>
        </p:nvSpPr>
        <p:spPr>
          <a:xfrm>
            <a:off x="3072000" y="2520003"/>
            <a:ext cx="7122776" cy="1579711"/>
          </a:xfrm>
        </p:spPr>
        <p:txBody>
          <a:bodyPr anchor="b" anchorCtr="0">
            <a:noAutofit/>
          </a:bodyPr>
          <a:lstStyle>
            <a:lvl1pPr algn="l">
              <a:lnSpc>
                <a:spcPts val="5400"/>
              </a:lnSpc>
              <a:defRPr sz="5400" b="0" i="0">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p:nvPr>
        </p:nvSpPr>
        <p:spPr>
          <a:xfrm>
            <a:off x="3072000" y="4174703"/>
            <a:ext cx="7139475" cy="1053708"/>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sp>
        <p:nvSpPr>
          <p:cNvPr id="13" name="Tijdelijke aanduiding voor tekst 2"/>
          <p:cNvSpPr>
            <a:spLocks noGrp="1"/>
          </p:cNvSpPr>
          <p:nvPr>
            <p:ph idx="12" hasCustomPrompt="1"/>
          </p:nvPr>
        </p:nvSpPr>
        <p:spPr>
          <a:xfrm>
            <a:off x="672001" y="6044105"/>
            <a:ext cx="6364320" cy="352800"/>
          </a:xfrm>
          <a:prstGeom prst="rect">
            <a:avLst/>
          </a:prstGeom>
        </p:spPr>
        <p:txBody>
          <a:bodyPr vert="horz" lIns="0" tIns="0" rIns="0" bIns="0" rtlCol="0" anchor="t" anchorCtr="0">
            <a:noAutofit/>
          </a:bodyPr>
          <a:lstStyle>
            <a:lvl1pPr marL="0" indent="0">
              <a:buFontTx/>
              <a:buNone/>
              <a:defRPr sz="1700">
                <a:latin typeface="FlandersArtSans-Regular" panose="00000500000000000000" pitchFamily="2" charset="0"/>
              </a:defRPr>
            </a:lvl1pPr>
            <a:lvl5pPr>
              <a:defRPr>
                <a:latin typeface="FlandersArtSans-Regular" panose="00000500000000000000" pitchFamily="2" charset="0"/>
              </a:defRPr>
            </a:lvl5pPr>
          </a:lstStyle>
          <a:p>
            <a:pPr lvl="0"/>
            <a:r>
              <a:rPr lang="nl-NL" dirty="0"/>
              <a:t>KLIK OM DE MODELSTIJLEN TE BEWERKEN</a:t>
            </a:r>
          </a:p>
          <a:p>
            <a:pPr lvl="4"/>
            <a:endParaRPr lang="nl-BE" dirty="0"/>
          </a:p>
        </p:txBody>
      </p:sp>
    </p:spTree>
    <p:extLst>
      <p:ext uri="{BB962C8B-B14F-4D97-AF65-F5344CB8AC3E}">
        <p14:creationId xmlns:p14="http://schemas.microsoft.com/office/powerpoint/2010/main" val="401875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5.png"/><Relationship Id="rId5" Type="http://schemas.openxmlformats.org/officeDocument/2006/relationships/slideLayout" Target="../slideLayouts/slideLayout12.xml"/><Relationship Id="rId10" Type="http://schemas.openxmlformats.org/officeDocument/2006/relationships/image" Target="../media/image4.png"/><Relationship Id="rId4" Type="http://schemas.openxmlformats.org/officeDocument/2006/relationships/slideLayout" Target="../slideLayouts/slideLayout11.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728000" y="756000"/>
            <a:ext cx="9888000" cy="1116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1728000" y="1916140"/>
            <a:ext cx="9888000" cy="3672000"/>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
        <p:nvSpPr>
          <p:cNvPr id="4" name="Tijdelijke aanduiding voor datum 3"/>
          <p:cNvSpPr>
            <a:spLocks noGrp="1"/>
          </p:cNvSpPr>
          <p:nvPr>
            <p:ph type="dt" sz="half" idx="2"/>
          </p:nvPr>
        </p:nvSpPr>
        <p:spPr>
          <a:xfrm>
            <a:off x="4067833" y="6336000"/>
            <a:ext cx="1200000" cy="360000"/>
          </a:xfrm>
          <a:prstGeom prst="rect">
            <a:avLst/>
          </a:prstGeom>
        </p:spPr>
        <p:txBody>
          <a:bodyPr vert="horz" lIns="91440" tIns="45720" rIns="91440" bIns="45720" rtlCol="0" anchor="ctr"/>
          <a:lstStyle>
            <a:lvl1pPr algn="l">
              <a:defRPr sz="900">
                <a:solidFill>
                  <a:schemeClr val="bg1">
                    <a:lumMod val="50000"/>
                  </a:schemeClr>
                </a:solidFill>
                <a:latin typeface="FlandersArtSans-Regular" panose="00000500000000000000" pitchFamily="2" charset="0"/>
              </a:defRPr>
            </a:lvl1pPr>
          </a:lstStyle>
          <a:p>
            <a:fld id="{FD6BEBD5-99F3-4C1B-B5AF-C9279F4847C2}" type="datetimeFigureOut">
              <a:rPr lang="nl-BE" smtClean="0"/>
              <a:pPr/>
              <a:t>19/04/2024</a:t>
            </a:fld>
            <a:endParaRPr lang="nl-BE" dirty="0"/>
          </a:p>
        </p:txBody>
      </p:sp>
      <p:sp>
        <p:nvSpPr>
          <p:cNvPr id="5" name="Tijdelijke aanduiding voor voettekst 4"/>
          <p:cNvSpPr>
            <a:spLocks noGrp="1"/>
          </p:cNvSpPr>
          <p:nvPr>
            <p:ph type="ftr" sz="quarter" idx="3"/>
          </p:nvPr>
        </p:nvSpPr>
        <p:spPr>
          <a:xfrm>
            <a:off x="5324524" y="6336000"/>
            <a:ext cx="2520000" cy="360000"/>
          </a:xfrm>
          <a:prstGeom prst="rect">
            <a:avLst/>
          </a:prstGeom>
        </p:spPr>
        <p:txBody>
          <a:bodyPr vert="horz" lIns="91440" tIns="45720" rIns="91440" bIns="45720" rtlCol="0" anchor="ctr"/>
          <a:lstStyle>
            <a:lvl1pPr algn="ctr">
              <a:defRPr sz="900">
                <a:solidFill>
                  <a:schemeClr val="bg1">
                    <a:lumMod val="50000"/>
                  </a:schemeClr>
                </a:solidFill>
                <a:latin typeface="FlandersArtSans-Regular" panose="00000500000000000000" pitchFamily="2" charset="0"/>
              </a:defRPr>
            </a:lvl1pPr>
          </a:lstStyle>
          <a:p>
            <a:endParaRPr lang="nl-BE" dirty="0"/>
          </a:p>
        </p:txBody>
      </p:sp>
      <p:sp>
        <p:nvSpPr>
          <p:cNvPr id="6" name="Tijdelijke aanduiding voor dianummer 5"/>
          <p:cNvSpPr>
            <a:spLocks noGrp="1"/>
          </p:cNvSpPr>
          <p:nvPr>
            <p:ph type="sldNum" sz="quarter" idx="4"/>
          </p:nvPr>
        </p:nvSpPr>
        <p:spPr>
          <a:xfrm>
            <a:off x="7926148" y="6336000"/>
            <a:ext cx="720000" cy="360000"/>
          </a:xfrm>
          <a:prstGeom prst="rect">
            <a:avLst/>
          </a:prstGeom>
        </p:spPr>
        <p:txBody>
          <a:bodyPr vert="horz" lIns="91440" tIns="45720" rIns="91440" bIns="45720" rtlCol="0" anchor="ctr"/>
          <a:lstStyle>
            <a:lvl1pPr algn="r">
              <a:defRPr sz="900">
                <a:solidFill>
                  <a:schemeClr val="bg1">
                    <a:lumMod val="50000"/>
                  </a:schemeClr>
                </a:solidFill>
                <a:latin typeface="FlandersArtSans-Regular" panose="00000500000000000000" pitchFamily="2" charset="0"/>
              </a:defRPr>
            </a:lvl1pPr>
          </a:lstStyle>
          <a:p>
            <a:fld id="{492AD3B4-D906-4191-84FB-4FE613E48036}" type="slidenum">
              <a:rPr lang="nl-BE" smtClean="0"/>
              <a:pPr/>
              <a:t>‹nr.›</a:t>
            </a:fld>
            <a:endParaRPr lang="nl-BE" dirty="0"/>
          </a:p>
        </p:txBody>
      </p:sp>
      <p:sp>
        <p:nvSpPr>
          <p:cNvPr id="7" name="Rechthoek 6"/>
          <p:cNvSpPr/>
          <p:nvPr userDrawn="1"/>
        </p:nvSpPr>
        <p:spPr>
          <a:xfrm>
            <a:off x="1" y="0"/>
            <a:ext cx="384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8" name="Afbeelding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20000" y="5976000"/>
            <a:ext cx="1848750" cy="720000"/>
          </a:xfrm>
          <a:prstGeom prst="rect">
            <a:avLst/>
          </a:prstGeom>
        </p:spPr>
      </p:pic>
    </p:spTree>
    <p:extLst>
      <p:ext uri="{BB962C8B-B14F-4D97-AF65-F5344CB8AC3E}">
        <p14:creationId xmlns:p14="http://schemas.microsoft.com/office/powerpoint/2010/main" val="2448228591"/>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74" r:id="rId3"/>
    <p:sldLayoutId id="2147483678" r:id="rId4"/>
    <p:sldLayoutId id="2147483650" r:id="rId5"/>
    <p:sldLayoutId id="2147483652" r:id="rId6"/>
    <p:sldLayoutId id="2147483655" r:id="rId7"/>
  </p:sldLayoutIdLst>
  <p:txStyles>
    <p:titleStyle>
      <a:lvl1pPr algn="l" defTabSz="914400"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p:titleStyle>
    <p:bodyStyle>
      <a:lvl1pPr marL="288000" indent="-288000" algn="l" defTabSz="914400" rtl="0" eaLnBrk="1" latinLnBrk="0" hangingPunct="1">
        <a:lnSpc>
          <a:spcPct val="90000"/>
        </a:lnSpc>
        <a:spcBef>
          <a:spcPts val="300"/>
        </a:spcBef>
        <a:buSzPct val="90000"/>
        <a:buFontTx/>
        <a:buBlip>
          <a:blip r:embed="rId10"/>
        </a:buBlip>
        <a:defRPr sz="2200" kern="1200" spc="0">
          <a:solidFill>
            <a:schemeClr val="tx1"/>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11"/>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12"/>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13"/>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10"/>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728000" y="756000"/>
            <a:ext cx="9888000" cy="1116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7" name="Tijdelijke aanduiding voor datum 3"/>
          <p:cNvSpPr>
            <a:spLocks noGrp="1"/>
          </p:cNvSpPr>
          <p:nvPr>
            <p:ph type="dt" sz="half" idx="2"/>
          </p:nvPr>
        </p:nvSpPr>
        <p:spPr>
          <a:xfrm>
            <a:off x="4067833" y="6339600"/>
            <a:ext cx="12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pPr/>
              <a:t>19/04/2024</a:t>
            </a:fld>
            <a:endParaRPr lang="nl-BE" dirty="0"/>
          </a:p>
        </p:txBody>
      </p:sp>
      <p:sp>
        <p:nvSpPr>
          <p:cNvPr id="8" name="Tijdelijke aanduiding voor voettekst 4"/>
          <p:cNvSpPr>
            <a:spLocks noGrp="1"/>
          </p:cNvSpPr>
          <p:nvPr>
            <p:ph type="ftr" sz="quarter" idx="3"/>
          </p:nvPr>
        </p:nvSpPr>
        <p:spPr>
          <a:xfrm>
            <a:off x="5324524" y="6339600"/>
            <a:ext cx="252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dirty="0"/>
          </a:p>
        </p:txBody>
      </p:sp>
      <p:sp>
        <p:nvSpPr>
          <p:cNvPr id="9" name="Tijdelijke aanduiding voor dianummer 5"/>
          <p:cNvSpPr>
            <a:spLocks noGrp="1"/>
          </p:cNvSpPr>
          <p:nvPr>
            <p:ph type="sldNum" sz="quarter" idx="4"/>
          </p:nvPr>
        </p:nvSpPr>
        <p:spPr>
          <a:xfrm>
            <a:off x="7926148" y="6339600"/>
            <a:ext cx="72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‹nr.›</a:t>
            </a:fld>
            <a:endParaRPr lang="nl-BE" dirty="0"/>
          </a:p>
        </p:txBody>
      </p:sp>
      <p:sp>
        <p:nvSpPr>
          <p:cNvPr id="10" name="Tijdelijke aanduiding voor tekst 2"/>
          <p:cNvSpPr>
            <a:spLocks noGrp="1"/>
          </p:cNvSpPr>
          <p:nvPr>
            <p:ph type="body" idx="1"/>
          </p:nvPr>
        </p:nvSpPr>
        <p:spPr>
          <a:xfrm>
            <a:off x="1728000" y="1915200"/>
            <a:ext cx="9926400" cy="4352400"/>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Tree>
    <p:extLst>
      <p:ext uri="{BB962C8B-B14F-4D97-AF65-F5344CB8AC3E}">
        <p14:creationId xmlns:p14="http://schemas.microsoft.com/office/powerpoint/2010/main" val="541548204"/>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77" r:id="rId3"/>
    <p:sldLayoutId id="2147483676" r:id="rId4"/>
    <p:sldLayoutId id="2147483679" r:id="rId5"/>
    <p:sldLayoutId id="2147483680" r:id="rId6"/>
  </p:sldLayoutIdLst>
  <p:txStyles>
    <p:titleStyle>
      <a:lvl1pPr algn="l" defTabSz="914400" rtl="0" eaLnBrk="1" latinLnBrk="0" hangingPunct="1">
        <a:lnSpc>
          <a:spcPts val="3800"/>
        </a:lnSpc>
        <a:spcBef>
          <a:spcPct val="0"/>
        </a:spcBef>
        <a:buNone/>
        <a:defRPr sz="37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8"/>
        </a:buBlip>
        <a:tabLst/>
        <a:defRPr sz="2200" kern="1200" spc="0" baseline="0">
          <a:solidFill>
            <a:schemeClr val="tx1"/>
          </a:solidFill>
          <a:latin typeface="FlandersArtSans-Bold" panose="00000800000000000000" pitchFamily="2"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9"/>
        </a:buBlip>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10"/>
        </a:buBlip>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11"/>
        </a:buBlip>
        <a:tabLst/>
        <a:defRPr sz="20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8"/>
        </a:buBlip>
        <a:tabLst/>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82CE6D-A05E-E3BF-8DFC-1D2E86F2D01B}"/>
              </a:ext>
            </a:extLst>
          </p:cNvPr>
          <p:cNvSpPr txBox="1"/>
          <p:nvPr>
            <p:extLst>
              <p:ext uri="{1162E1C5-73C7-4A58-AE30-91384D911F3F}">
                <p184:classification xmlns:p184="http://schemas.microsoft.com/office/powerpoint/2018/4/main" val="ftr"/>
              </p:ext>
            </p:extLst>
          </p:nvPr>
        </p:nvSpPr>
        <p:spPr>
          <a:xfrm>
            <a:off x="190500" y="6515100"/>
            <a:ext cx="1101725"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Classificatie: Klasse 2</a:t>
            </a:r>
          </a:p>
        </p:txBody>
      </p:sp>
    </p:spTree>
    <p:extLst>
      <p:ext uri="{BB962C8B-B14F-4D97-AF65-F5344CB8AC3E}">
        <p14:creationId xmlns:p14="http://schemas.microsoft.com/office/powerpoint/2010/main" val="1700152905"/>
      </p:ext>
    </p:extLst>
  </p:cSld>
  <p:clrMap bg1="lt1" tx1="dk1" bg2="lt2" tx2="dk2" accent1="accent1" accent2="accent2" accent3="accent3" accent4="accent4" accent5="accent5" accent6="accent6" hlink="hlink" folHlink="folHlink"/>
  <p:sldLayoutIdLst>
    <p:sldLayoutId id="21474837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digitaalarchief@vlaanderen.be" TargetMode="Externa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vlaanderen.us2.list-manage.com/subscribe?u=1ce5d4fed72aba0508f0eff53&amp;id=22c8bdc7ba" TargetMode="External"/><Relationship Id="rId2" Type="http://schemas.openxmlformats.org/officeDocument/2006/relationships/hyperlink" Target="https://www.vlaanderen.be/informatiemanagement"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overheid.vlaanderen.be/digitale-overheid/stuurorgaan-vlaams-informatie-en-ict-beleid"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eperen 15"/>
          <p:cNvGrpSpPr/>
          <p:nvPr/>
        </p:nvGrpSpPr>
        <p:grpSpPr>
          <a:xfrm>
            <a:off x="1812003" y="288002"/>
            <a:ext cx="6033505" cy="6265475"/>
            <a:chOff x="288001" y="288000"/>
            <a:chExt cx="6033505" cy="6265475"/>
          </a:xfrm>
          <a:solidFill>
            <a:schemeClr val="accent1"/>
          </a:solidFill>
        </p:grpSpPr>
        <p:sp>
          <p:nvSpPr>
            <p:cNvPr id="13" name="Rechthoek 12"/>
            <p:cNvSpPr>
              <a:spLocks/>
            </p:cNvSpPr>
            <p:nvPr/>
          </p:nvSpPr>
          <p:spPr>
            <a:xfrm>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4" name="Rechthoekige driehoek 13"/>
            <p:cNvSpPr/>
            <p:nvPr/>
          </p:nvSpPr>
          <p:spPr>
            <a:xfrm>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16" name="Titel 15"/>
          <p:cNvSpPr>
            <a:spLocks noGrp="1"/>
          </p:cNvSpPr>
          <p:nvPr>
            <p:ph type="ctrTitle"/>
          </p:nvPr>
        </p:nvSpPr>
        <p:spPr/>
        <p:txBody>
          <a:bodyPr/>
          <a:lstStyle/>
          <a:p>
            <a:r>
              <a:rPr lang="nl-BE" dirty="0"/>
              <a:t>Regeling </a:t>
            </a:r>
            <a:r>
              <a:rPr lang="nl-BE" dirty="0" err="1"/>
              <a:t>Rechtsopvolgersin</a:t>
            </a:r>
            <a:r>
              <a:rPr lang="nl-BE" dirty="0"/>
              <a:t> de praktijk</a:t>
            </a:r>
          </a:p>
        </p:txBody>
      </p:sp>
      <p:sp>
        <p:nvSpPr>
          <p:cNvPr id="17" name="Ondertitel 16"/>
          <p:cNvSpPr>
            <a:spLocks noGrp="1"/>
          </p:cNvSpPr>
          <p:nvPr>
            <p:ph type="subTitle" idx="1"/>
          </p:nvPr>
        </p:nvSpPr>
        <p:spPr/>
        <p:txBody>
          <a:bodyPr/>
          <a:lstStyle/>
          <a:p>
            <a:endParaRPr lang="nl-BE"/>
          </a:p>
        </p:txBody>
      </p:sp>
      <p:sp>
        <p:nvSpPr>
          <p:cNvPr id="18" name="Tijdelijke aanduiding voor inhoud 17"/>
          <p:cNvSpPr>
            <a:spLocks noGrp="1"/>
          </p:cNvSpPr>
          <p:nvPr>
            <p:ph idx="12"/>
          </p:nvPr>
        </p:nvSpPr>
        <p:spPr/>
        <p:txBody>
          <a:bodyPr/>
          <a:lstStyle/>
          <a:p>
            <a:endParaRPr lang="nl-BE"/>
          </a:p>
        </p:txBody>
      </p:sp>
      <p:pic>
        <p:nvPicPr>
          <p:cNvPr id="15" name="Afbeelding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6872" y="288002"/>
            <a:ext cx="1848753" cy="72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987AB401-C180-4E21-87FC-30BC7484966F}"/>
              </a:ext>
            </a:extLst>
          </p:cNvPr>
          <p:cNvSpPr>
            <a:spLocks noGrp="1"/>
          </p:cNvSpPr>
          <p:nvPr>
            <p:ph type="sldNum" sz="quarter" idx="12"/>
          </p:nvPr>
        </p:nvSpPr>
        <p:spPr/>
        <p:txBody>
          <a:bodyPr/>
          <a:lstStyle/>
          <a:p>
            <a:fld id="{C9C406F6-A053-43CA-AEC8-FA3EEE83A3FB}" type="slidenum">
              <a:rPr lang="nl-NL" smtClean="0"/>
              <a:pPr/>
              <a:t>10</a:t>
            </a:fld>
            <a:endParaRPr lang="nl-NL"/>
          </a:p>
        </p:txBody>
      </p:sp>
      <p:sp>
        <p:nvSpPr>
          <p:cNvPr id="3" name="Titel 2">
            <a:extLst>
              <a:ext uri="{FF2B5EF4-FFF2-40B4-BE49-F238E27FC236}">
                <a16:creationId xmlns:a16="http://schemas.microsoft.com/office/drawing/2014/main" id="{75AFE081-056A-4499-9C94-5E20C3A4CE5D}"/>
              </a:ext>
            </a:extLst>
          </p:cNvPr>
          <p:cNvSpPr>
            <a:spLocks noGrp="1"/>
          </p:cNvSpPr>
          <p:nvPr>
            <p:ph type="title"/>
          </p:nvPr>
        </p:nvSpPr>
        <p:spPr>
          <a:xfrm>
            <a:off x="1728000" y="756000"/>
            <a:ext cx="7522532" cy="1116000"/>
          </a:xfrm>
        </p:spPr>
        <p:txBody>
          <a:bodyPr/>
          <a:lstStyle/>
          <a:p>
            <a:r>
              <a:rPr lang="nl-BE" b="1" dirty="0">
                <a:latin typeface="+mn-lt"/>
              </a:rPr>
              <a:t>Complex²: Overstijgt toepassingsgebied </a:t>
            </a:r>
            <a:r>
              <a:rPr lang="nl-BE" b="1" dirty="0" err="1">
                <a:latin typeface="+mn-lt"/>
              </a:rPr>
              <a:t>Bestuursdecreet</a:t>
            </a:r>
            <a:endParaRPr lang="nl-BE" b="1" dirty="0">
              <a:latin typeface="+mn-lt"/>
            </a:endParaRPr>
          </a:p>
        </p:txBody>
      </p:sp>
      <p:sp>
        <p:nvSpPr>
          <p:cNvPr id="2" name="Tijdelijke aanduiding voor inhoud 1">
            <a:extLst>
              <a:ext uri="{FF2B5EF4-FFF2-40B4-BE49-F238E27FC236}">
                <a16:creationId xmlns:a16="http://schemas.microsoft.com/office/drawing/2014/main" id="{221ADFC0-DF21-462D-B3D5-408031972314}"/>
              </a:ext>
            </a:extLst>
          </p:cNvPr>
          <p:cNvSpPr>
            <a:spLocks noGrp="1"/>
          </p:cNvSpPr>
          <p:nvPr>
            <p:ph sz="half" idx="1"/>
          </p:nvPr>
        </p:nvSpPr>
        <p:spPr>
          <a:xfrm>
            <a:off x="1728000" y="1915200"/>
            <a:ext cx="9327246" cy="3672000"/>
          </a:xfrm>
        </p:spPr>
        <p:txBody>
          <a:bodyPr>
            <a:normAutofit/>
          </a:bodyPr>
          <a:lstStyle/>
          <a:p>
            <a:r>
              <a:rPr lang="nl-BE" dirty="0">
                <a:latin typeface="+mn-lt"/>
              </a:rPr>
              <a:t>Bv. 7</a:t>
            </a:r>
            <a:r>
              <a:rPr lang="nl-BE" baseline="30000" dirty="0">
                <a:latin typeface="+mn-lt"/>
              </a:rPr>
              <a:t>de</a:t>
            </a:r>
            <a:r>
              <a:rPr lang="nl-BE" dirty="0">
                <a:latin typeface="+mn-lt"/>
              </a:rPr>
              <a:t> staatshervorming, Overdragen taken provincies, …</a:t>
            </a:r>
            <a:br>
              <a:rPr lang="nl-BE" dirty="0">
                <a:latin typeface="+mn-lt"/>
              </a:rPr>
            </a:br>
            <a:endParaRPr lang="nl-BE" dirty="0">
              <a:latin typeface="+mn-lt"/>
            </a:endParaRPr>
          </a:p>
          <a:p>
            <a:r>
              <a:rPr lang="nl-BE" dirty="0">
                <a:latin typeface="+mn-lt"/>
              </a:rPr>
              <a:t>Problematiek: </a:t>
            </a:r>
          </a:p>
          <a:p>
            <a:pPr lvl="1"/>
            <a:r>
              <a:rPr lang="nl-BE" dirty="0">
                <a:latin typeface="+mn-lt"/>
              </a:rPr>
              <a:t>Verschillende wetgevende kaders</a:t>
            </a:r>
          </a:p>
          <a:p>
            <a:pPr lvl="1"/>
            <a:r>
              <a:rPr lang="nl-BE" dirty="0">
                <a:latin typeface="+mn-lt"/>
              </a:rPr>
              <a:t>Verschillende paradigma’s</a:t>
            </a:r>
          </a:p>
          <a:p>
            <a:pPr lvl="2"/>
            <a:r>
              <a:rPr lang="nl-BE" dirty="0">
                <a:latin typeface="+mn-lt"/>
              </a:rPr>
              <a:t>Archief volgt de bevoegdheden </a:t>
            </a:r>
            <a:r>
              <a:rPr lang="nl-BE" dirty="0" err="1">
                <a:latin typeface="+mn-lt"/>
              </a:rPr>
              <a:t>vs</a:t>
            </a:r>
            <a:r>
              <a:rPr lang="nl-BE" dirty="0">
                <a:latin typeface="+mn-lt"/>
              </a:rPr>
              <a:t> een Cesuur</a:t>
            </a:r>
          </a:p>
          <a:p>
            <a:pPr lvl="1"/>
            <a:r>
              <a:rPr lang="nl-BE" dirty="0">
                <a:latin typeface="+mn-lt"/>
              </a:rPr>
              <a:t>Heel veel nood aan changemanagement om weerstand weg te nemen</a:t>
            </a:r>
          </a:p>
          <a:p>
            <a:pPr lvl="1"/>
            <a:r>
              <a:rPr lang="nl-BE" dirty="0">
                <a:latin typeface="+mn-lt"/>
              </a:rPr>
              <a:t>Grote complexiteit en omvang</a:t>
            </a:r>
          </a:p>
          <a:p>
            <a:pPr lvl="2"/>
            <a:r>
              <a:rPr lang="nl-BE" dirty="0">
                <a:latin typeface="+mn-lt"/>
              </a:rPr>
              <a:t>Bv. processen worden gedeeltelijk overgedragen</a:t>
            </a:r>
          </a:p>
          <a:p>
            <a:pPr lvl="2"/>
            <a:r>
              <a:rPr lang="nl-BE" dirty="0">
                <a:latin typeface="+mn-lt"/>
              </a:rPr>
              <a:t>Bv. dossiers zijn niet zo eenvoudig uit elkaar te trekken</a:t>
            </a:r>
          </a:p>
          <a:p>
            <a:endParaRPr lang="nl-BE" dirty="0">
              <a:latin typeface="+mn-lt"/>
            </a:endParaRPr>
          </a:p>
          <a:p>
            <a:pPr lvl="1"/>
            <a:endParaRPr lang="nl-BE" dirty="0">
              <a:latin typeface="+mn-lt"/>
            </a:endParaRPr>
          </a:p>
          <a:p>
            <a:endParaRPr lang="nl-BE" dirty="0">
              <a:latin typeface="+mn-lt"/>
            </a:endParaRPr>
          </a:p>
          <a:p>
            <a:endParaRPr lang="nl-BE" dirty="0">
              <a:latin typeface="+mn-lt"/>
            </a:endParaRPr>
          </a:p>
          <a:p>
            <a:endParaRPr lang="nl-BE" dirty="0">
              <a:latin typeface="+mn-lt"/>
            </a:endParaRPr>
          </a:p>
          <a:p>
            <a:endParaRPr lang="nl-BE" dirty="0">
              <a:latin typeface="+mn-lt"/>
            </a:endParaRPr>
          </a:p>
          <a:p>
            <a:pPr lvl="2"/>
            <a:endParaRPr lang="nl-BE" dirty="0">
              <a:latin typeface="+mn-lt"/>
            </a:endParaRPr>
          </a:p>
          <a:p>
            <a:endParaRPr lang="nl-BE" dirty="0">
              <a:latin typeface="+mn-lt"/>
            </a:endParaRPr>
          </a:p>
        </p:txBody>
      </p:sp>
      <p:pic>
        <p:nvPicPr>
          <p:cNvPr id="1026" name="Picture 2" descr="Quizvraag Mythologie 6671">
            <a:extLst>
              <a:ext uri="{FF2B5EF4-FFF2-40B4-BE49-F238E27FC236}">
                <a16:creationId xmlns:a16="http://schemas.microsoft.com/office/drawing/2014/main" id="{7DF1BFE3-5B08-F567-9F20-28550832C5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399" y="156874"/>
            <a:ext cx="1965117" cy="1965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710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987AB401-C180-4E21-87FC-30BC7484966F}"/>
              </a:ext>
            </a:extLst>
          </p:cNvPr>
          <p:cNvSpPr>
            <a:spLocks noGrp="1"/>
          </p:cNvSpPr>
          <p:nvPr>
            <p:ph type="sldNum" sz="quarter" idx="12"/>
          </p:nvPr>
        </p:nvSpPr>
        <p:spPr/>
        <p:txBody>
          <a:bodyPr/>
          <a:lstStyle/>
          <a:p>
            <a:fld id="{C9C406F6-A053-43CA-AEC8-FA3EEE83A3FB}" type="slidenum">
              <a:rPr lang="nl-NL" smtClean="0"/>
              <a:pPr/>
              <a:t>11</a:t>
            </a:fld>
            <a:endParaRPr lang="nl-NL"/>
          </a:p>
        </p:txBody>
      </p:sp>
      <p:sp>
        <p:nvSpPr>
          <p:cNvPr id="3" name="Titel 2">
            <a:extLst>
              <a:ext uri="{FF2B5EF4-FFF2-40B4-BE49-F238E27FC236}">
                <a16:creationId xmlns:a16="http://schemas.microsoft.com/office/drawing/2014/main" id="{75AFE081-056A-4499-9C94-5E20C3A4CE5D}"/>
              </a:ext>
            </a:extLst>
          </p:cNvPr>
          <p:cNvSpPr>
            <a:spLocks noGrp="1"/>
          </p:cNvSpPr>
          <p:nvPr>
            <p:ph type="title"/>
          </p:nvPr>
        </p:nvSpPr>
        <p:spPr>
          <a:xfrm>
            <a:off x="1728000" y="756000"/>
            <a:ext cx="7522532" cy="1116000"/>
          </a:xfrm>
        </p:spPr>
        <p:txBody>
          <a:bodyPr/>
          <a:lstStyle/>
          <a:p>
            <a:r>
              <a:rPr lang="nl-BE" b="1" dirty="0">
                <a:latin typeface="+mn-lt"/>
              </a:rPr>
              <a:t>Checks </a:t>
            </a:r>
            <a:r>
              <a:rPr lang="nl-BE" b="1" dirty="0" err="1">
                <a:latin typeface="+mn-lt"/>
              </a:rPr>
              <a:t>and</a:t>
            </a:r>
            <a:r>
              <a:rPr lang="nl-BE" b="1" dirty="0">
                <a:latin typeface="+mn-lt"/>
              </a:rPr>
              <a:t> </a:t>
            </a:r>
            <a:r>
              <a:rPr lang="nl-BE" b="1" dirty="0" err="1">
                <a:latin typeface="+mn-lt"/>
              </a:rPr>
              <a:t>balances</a:t>
            </a:r>
            <a:r>
              <a:rPr lang="nl-BE" b="1" dirty="0">
                <a:latin typeface="+mn-lt"/>
              </a:rPr>
              <a:t>!</a:t>
            </a:r>
          </a:p>
        </p:txBody>
      </p:sp>
      <p:sp>
        <p:nvSpPr>
          <p:cNvPr id="2" name="Tijdelijke aanduiding voor inhoud 1">
            <a:extLst>
              <a:ext uri="{FF2B5EF4-FFF2-40B4-BE49-F238E27FC236}">
                <a16:creationId xmlns:a16="http://schemas.microsoft.com/office/drawing/2014/main" id="{221ADFC0-DF21-462D-B3D5-408031972314}"/>
              </a:ext>
            </a:extLst>
          </p:cNvPr>
          <p:cNvSpPr>
            <a:spLocks noGrp="1"/>
          </p:cNvSpPr>
          <p:nvPr>
            <p:ph sz="half" idx="1"/>
          </p:nvPr>
        </p:nvSpPr>
        <p:spPr/>
        <p:txBody>
          <a:bodyPr>
            <a:normAutofit fontScale="92500" lnSpcReduction="10000"/>
          </a:bodyPr>
          <a:lstStyle/>
          <a:p>
            <a:pPr>
              <a:buNone/>
            </a:pPr>
            <a:endParaRPr lang="nl-BE" dirty="0">
              <a:latin typeface="+mn-lt"/>
            </a:endParaRPr>
          </a:p>
          <a:p>
            <a:r>
              <a:rPr lang="nl-BE" dirty="0">
                <a:latin typeface="+mn-lt"/>
              </a:rPr>
              <a:t>Wetgeving is hierbij leidend</a:t>
            </a:r>
          </a:p>
          <a:p>
            <a:pPr lvl="1"/>
            <a:r>
              <a:rPr lang="nl-BE" dirty="0">
                <a:latin typeface="+mn-lt"/>
              </a:rPr>
              <a:t>Werkbare oplossing zoeken die past binnen het breder juridisch kader en principes</a:t>
            </a:r>
          </a:p>
          <a:p>
            <a:pPr lvl="1"/>
            <a:endParaRPr lang="nl-BE" dirty="0">
              <a:latin typeface="+mn-lt"/>
            </a:endParaRPr>
          </a:p>
          <a:p>
            <a:r>
              <a:rPr lang="nl-BE" dirty="0">
                <a:latin typeface="+mn-lt"/>
              </a:rPr>
              <a:t>Pragmatische oplossing</a:t>
            </a:r>
          </a:p>
          <a:p>
            <a:pPr lvl="1"/>
            <a:r>
              <a:rPr lang="nl-BE" dirty="0">
                <a:latin typeface="+mn-lt"/>
              </a:rPr>
              <a:t>Bv. Bestuurlijke verantwoordelijkheid gaat over, maar archief blijft bij “vorige eigenaar” met bewaargevingsovereenkomst</a:t>
            </a:r>
          </a:p>
          <a:p>
            <a:endParaRPr lang="nl-BE" dirty="0">
              <a:latin typeface="+mn-lt"/>
            </a:endParaRPr>
          </a:p>
          <a:p>
            <a:r>
              <a:rPr lang="nl-BE" dirty="0">
                <a:latin typeface="+mn-lt"/>
              </a:rPr>
              <a:t>Duidelijke en expliciete afspraken</a:t>
            </a:r>
          </a:p>
          <a:p>
            <a:pPr lvl="1"/>
            <a:r>
              <a:rPr lang="nl-BE" dirty="0">
                <a:latin typeface="+mn-lt"/>
              </a:rPr>
              <a:t>Wederzijdse verbintenissen over bewaring, toegang, vernietigen, … tussen de verschillende partners</a:t>
            </a:r>
          </a:p>
          <a:p>
            <a:endParaRPr lang="nl-BE" dirty="0">
              <a:latin typeface="+mn-lt"/>
            </a:endParaRPr>
          </a:p>
          <a:p>
            <a:r>
              <a:rPr lang="nl-BE" dirty="0">
                <a:latin typeface="+mn-lt"/>
              </a:rPr>
              <a:t>Hoe beter zicht op de informatiehuishouding, hoe eenvoudiger </a:t>
            </a:r>
          </a:p>
          <a:p>
            <a:endParaRPr lang="nl-BE" dirty="0">
              <a:latin typeface="+mn-lt"/>
            </a:endParaRPr>
          </a:p>
          <a:p>
            <a:endParaRPr lang="nl-BE" dirty="0">
              <a:latin typeface="+mn-lt"/>
            </a:endParaRPr>
          </a:p>
          <a:p>
            <a:endParaRPr lang="nl-BE" dirty="0">
              <a:latin typeface="+mn-lt"/>
            </a:endParaRPr>
          </a:p>
          <a:p>
            <a:endParaRPr lang="nl-BE" dirty="0">
              <a:latin typeface="+mn-lt"/>
            </a:endParaRPr>
          </a:p>
          <a:p>
            <a:pPr lvl="1"/>
            <a:endParaRPr lang="nl-BE" dirty="0">
              <a:latin typeface="+mn-lt"/>
            </a:endParaRPr>
          </a:p>
          <a:p>
            <a:pPr lvl="1"/>
            <a:endParaRPr lang="nl-BE" dirty="0">
              <a:latin typeface="+mn-lt"/>
            </a:endParaRPr>
          </a:p>
          <a:p>
            <a:endParaRPr lang="nl-BE" dirty="0">
              <a:latin typeface="+mn-lt"/>
            </a:endParaRPr>
          </a:p>
          <a:p>
            <a:endParaRPr lang="nl-BE" dirty="0">
              <a:latin typeface="+mn-lt"/>
            </a:endParaRPr>
          </a:p>
          <a:p>
            <a:endParaRPr lang="nl-BE" dirty="0">
              <a:latin typeface="+mn-lt"/>
            </a:endParaRPr>
          </a:p>
          <a:p>
            <a:endParaRPr lang="nl-BE" dirty="0">
              <a:latin typeface="+mn-lt"/>
            </a:endParaRPr>
          </a:p>
          <a:p>
            <a:pPr lvl="2"/>
            <a:endParaRPr lang="nl-BE" dirty="0">
              <a:latin typeface="+mn-lt"/>
            </a:endParaRPr>
          </a:p>
          <a:p>
            <a:endParaRPr lang="nl-BE" dirty="0">
              <a:latin typeface="+mn-lt"/>
            </a:endParaRPr>
          </a:p>
        </p:txBody>
      </p:sp>
    </p:spTree>
    <p:extLst>
      <p:ext uri="{BB962C8B-B14F-4D97-AF65-F5344CB8AC3E}">
        <p14:creationId xmlns:p14="http://schemas.microsoft.com/office/powerpoint/2010/main" val="1455912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95E704-5690-12E5-5C2A-6F6B434FA5CD}"/>
              </a:ext>
            </a:extLst>
          </p:cNvPr>
          <p:cNvSpPr>
            <a:spLocks noGrp="1"/>
          </p:cNvSpPr>
          <p:nvPr>
            <p:ph type="title"/>
          </p:nvPr>
        </p:nvSpPr>
        <p:spPr/>
        <p:txBody>
          <a:bodyPr/>
          <a:lstStyle/>
          <a:p>
            <a:r>
              <a:rPr lang="nl-BE" dirty="0"/>
              <a:t>Conclusie</a:t>
            </a:r>
          </a:p>
        </p:txBody>
      </p:sp>
      <p:sp>
        <p:nvSpPr>
          <p:cNvPr id="3" name="Tijdelijke aanduiding voor inhoud 2">
            <a:extLst>
              <a:ext uri="{FF2B5EF4-FFF2-40B4-BE49-F238E27FC236}">
                <a16:creationId xmlns:a16="http://schemas.microsoft.com/office/drawing/2014/main" id="{099724FA-9BA3-3CF3-3B1B-CFF45B41CF0B}"/>
              </a:ext>
            </a:extLst>
          </p:cNvPr>
          <p:cNvSpPr>
            <a:spLocks noGrp="1"/>
          </p:cNvSpPr>
          <p:nvPr>
            <p:ph sz="half" idx="1"/>
          </p:nvPr>
        </p:nvSpPr>
        <p:spPr>
          <a:xfrm>
            <a:off x="1728000" y="1915199"/>
            <a:ext cx="9888000" cy="3953449"/>
          </a:xfrm>
        </p:spPr>
        <p:txBody>
          <a:bodyPr>
            <a:normAutofit lnSpcReduction="10000"/>
          </a:bodyPr>
          <a:lstStyle/>
          <a:p>
            <a:r>
              <a:rPr lang="nl-BE" dirty="0"/>
              <a:t>De Regeling Rechtsopvolgers is leidend voor organisaties onder toepassingsgebied</a:t>
            </a:r>
          </a:p>
          <a:p>
            <a:pPr lvl="1"/>
            <a:r>
              <a:rPr lang="nl-BE" dirty="0"/>
              <a:t>Maar soms is de scope breder</a:t>
            </a:r>
          </a:p>
          <a:p>
            <a:pPr marL="288000" lvl="1" indent="0">
              <a:buNone/>
            </a:pPr>
            <a:endParaRPr lang="nl-BE" dirty="0"/>
          </a:p>
          <a:p>
            <a:r>
              <a:rPr lang="nl-BE" dirty="0"/>
              <a:t>Goede afspraken maken goede vrienden</a:t>
            </a:r>
          </a:p>
          <a:p>
            <a:pPr lvl="1"/>
            <a:r>
              <a:rPr lang="nl-BE" dirty="0"/>
              <a:t>Goede planning (budget, timing, personeelsinzet)</a:t>
            </a:r>
          </a:p>
          <a:p>
            <a:pPr lvl="1"/>
            <a:r>
              <a:rPr lang="nl-BE" dirty="0"/>
              <a:t>Zorg dat informatie toegankelijk, beschreven en raadpleegbaar is voor de rechtsopvolger, maar ook de rechtsvoorganger</a:t>
            </a:r>
          </a:p>
          <a:p>
            <a:pPr>
              <a:buNone/>
            </a:pPr>
            <a:endParaRPr lang="nl-BE" dirty="0"/>
          </a:p>
          <a:p>
            <a:r>
              <a:rPr lang="nl-BE" dirty="0"/>
              <a:t>Goed </a:t>
            </a:r>
            <a:r>
              <a:rPr lang="nl-BE" dirty="0" err="1"/>
              <a:t>informatiebeheer</a:t>
            </a:r>
            <a:r>
              <a:rPr lang="nl-BE" dirty="0"/>
              <a:t> is en blijft een grote meerwaarde</a:t>
            </a:r>
          </a:p>
          <a:p>
            <a:pPr lvl="1"/>
            <a:r>
              <a:rPr lang="nl-BE" dirty="0"/>
              <a:t>Series en selectieregels</a:t>
            </a:r>
          </a:p>
          <a:p>
            <a:endParaRPr lang="nl-BE" dirty="0"/>
          </a:p>
          <a:p>
            <a:r>
              <a:rPr lang="nl-BE" dirty="0"/>
              <a:t>Hou rekening met weerstand en zet in op veranderingsmanagement!</a:t>
            </a:r>
          </a:p>
          <a:p>
            <a:endParaRPr lang="nl-BE" dirty="0"/>
          </a:p>
          <a:p>
            <a:endParaRPr lang="nl-BE" dirty="0"/>
          </a:p>
          <a:p>
            <a:endParaRPr lang="nl-BE" dirty="0"/>
          </a:p>
          <a:p>
            <a:endParaRPr lang="nl-BE" dirty="0"/>
          </a:p>
        </p:txBody>
      </p:sp>
    </p:spTree>
    <p:extLst>
      <p:ext uri="{BB962C8B-B14F-4D97-AF65-F5344CB8AC3E}">
        <p14:creationId xmlns:p14="http://schemas.microsoft.com/office/powerpoint/2010/main" val="29707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BD85357-0683-454D-87BE-C3A103097E3A}"/>
              </a:ext>
            </a:extLst>
          </p:cNvPr>
          <p:cNvSpPr/>
          <p:nvPr/>
        </p:nvSpPr>
        <p:spPr>
          <a:xfrm>
            <a:off x="9166860" y="0"/>
            <a:ext cx="3025140" cy="6858000"/>
          </a:xfrm>
          <a:prstGeom prst="rect">
            <a:avLst/>
          </a:prstGeom>
          <a:solidFill>
            <a:srgbClr val="FFEB3E"/>
          </a:solidFill>
          <a:ln w="12700" cap="flat" cmpd="sng" algn="ctr">
            <a:solidFill>
              <a:srgbClr val="FFEB3E"/>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Ovaal 7">
            <a:extLst>
              <a:ext uri="{FF2B5EF4-FFF2-40B4-BE49-F238E27FC236}">
                <a16:creationId xmlns:a16="http://schemas.microsoft.com/office/drawing/2014/main" id="{54B4C3B1-D50C-4491-BBBD-BBCC4860C988}"/>
              </a:ext>
            </a:extLst>
          </p:cNvPr>
          <p:cNvSpPr/>
          <p:nvPr/>
        </p:nvSpPr>
        <p:spPr>
          <a:xfrm>
            <a:off x="7861640" y="2145773"/>
            <a:ext cx="2610440" cy="2610440"/>
          </a:xfrm>
          <a:prstGeom prst="ellipse">
            <a:avLst/>
          </a:prstGeom>
          <a:solidFill>
            <a:sysClr val="window" lastClr="FFFFFF"/>
          </a:solidFill>
          <a:ln w="38100" cap="flat" cmpd="sng" algn="ctr">
            <a:solidFill>
              <a:srgbClr val="FFEB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3200" b="0" i="0" u="none" strike="noStrike" kern="0" cap="none" spc="0" normalizeH="0" baseline="0" noProof="0">
              <a:ln>
                <a:noFill/>
              </a:ln>
              <a:solidFill>
                <a:srgbClr val="44546A"/>
              </a:solidFill>
              <a:effectLst/>
              <a:uLnTx/>
              <a:uFillTx/>
              <a:latin typeface="Calibri" panose="020F0502020204030204"/>
              <a:ea typeface="+mn-ea"/>
              <a:cs typeface="+mn-cs"/>
            </a:endParaRPr>
          </a:p>
        </p:txBody>
      </p:sp>
      <p:sp>
        <p:nvSpPr>
          <p:cNvPr id="3" name="Tijdelijke aanduiding voor tekst 2">
            <a:extLst>
              <a:ext uri="{FF2B5EF4-FFF2-40B4-BE49-F238E27FC236}">
                <a16:creationId xmlns:a16="http://schemas.microsoft.com/office/drawing/2014/main" id="{C946303A-6C12-4D84-A1A7-820CF08079D1}"/>
              </a:ext>
            </a:extLst>
          </p:cNvPr>
          <p:cNvSpPr>
            <a:spLocks noGrp="1"/>
          </p:cNvSpPr>
          <p:nvPr>
            <p:ph type="body" sz="quarter" idx="10"/>
          </p:nvPr>
        </p:nvSpPr>
        <p:spPr>
          <a:xfrm>
            <a:off x="968718" y="2656808"/>
            <a:ext cx="7065963" cy="1249495"/>
          </a:xfrm>
        </p:spPr>
        <p:txBody>
          <a:bodyPr/>
          <a:lstStyle/>
          <a:p>
            <a:r>
              <a:rPr kumimoji="0" lang="en-US" sz="3600" b="1" i="0" u="none" strike="noStrike" kern="1200" cap="none" spc="0" normalizeH="0" baseline="0" noProof="0" err="1">
                <a:ln>
                  <a:noFill/>
                </a:ln>
                <a:solidFill>
                  <a:srgbClr val="373636"/>
                </a:solidFill>
                <a:effectLst/>
                <a:uLnTx/>
                <a:uFillTx/>
                <a:latin typeface="Flanders Art Sans" panose="00000500000000000000" pitchFamily="50" charset="0"/>
                <a:cs typeface="Lato Black"/>
              </a:rPr>
              <a:t>Contacteer</a:t>
            </a:r>
            <a:r>
              <a:rPr kumimoji="0" lang="en-US" sz="3600" b="1" i="0" u="none" strike="noStrike" kern="1200" cap="none" spc="0" normalizeH="0" baseline="0" noProof="0">
                <a:ln>
                  <a:noFill/>
                </a:ln>
                <a:solidFill>
                  <a:srgbClr val="373636"/>
                </a:solidFill>
                <a:effectLst/>
                <a:uLnTx/>
                <a:uFillTx/>
                <a:latin typeface="Flanders Art Sans" panose="00000500000000000000" pitchFamily="50" charset="0"/>
                <a:cs typeface="Lato Black"/>
              </a:rPr>
              <a:t> </a:t>
            </a:r>
            <a:r>
              <a:rPr kumimoji="0" lang="en-US" sz="3600" b="1" i="0" u="none" strike="noStrike" kern="1200" cap="none" spc="0" normalizeH="0" baseline="0" noProof="0" err="1">
                <a:ln>
                  <a:noFill/>
                </a:ln>
                <a:solidFill>
                  <a:srgbClr val="373636"/>
                </a:solidFill>
                <a:effectLst/>
                <a:uLnTx/>
                <a:uFillTx/>
                <a:latin typeface="Flanders Art Sans" panose="00000500000000000000" pitchFamily="50" charset="0"/>
                <a:cs typeface="Lato Black"/>
              </a:rPr>
              <a:t>ons</a:t>
            </a:r>
            <a:endParaRPr kumimoji="0" lang="en-US" sz="3600" b="1" i="0" u="none" strike="noStrike" kern="1200" cap="none" spc="0" normalizeH="0" baseline="0" noProof="0">
              <a:ln>
                <a:noFill/>
              </a:ln>
              <a:solidFill>
                <a:srgbClr val="373636"/>
              </a:solidFill>
              <a:effectLst/>
              <a:uLnTx/>
              <a:uFillTx/>
              <a:latin typeface="Flanders Art Sans" panose="00000500000000000000" pitchFamily="50" charset="0"/>
              <a:cs typeface="Lato Black"/>
            </a:endParaRPr>
          </a:p>
          <a:p>
            <a:endParaRPr lang="nl-BE"/>
          </a:p>
        </p:txBody>
      </p:sp>
      <p:sp>
        <p:nvSpPr>
          <p:cNvPr id="4" name="Tijdelijke aanduiding voor tekst 3">
            <a:extLst>
              <a:ext uri="{FF2B5EF4-FFF2-40B4-BE49-F238E27FC236}">
                <a16:creationId xmlns:a16="http://schemas.microsoft.com/office/drawing/2014/main" id="{359838CB-6A87-49A3-AD4E-F2BF97C8E3DC}"/>
              </a:ext>
            </a:extLst>
          </p:cNvPr>
          <p:cNvSpPr>
            <a:spLocks noGrp="1"/>
          </p:cNvSpPr>
          <p:nvPr>
            <p:ph type="body" sz="quarter" idx="11"/>
          </p:nvPr>
        </p:nvSpPr>
        <p:spPr>
          <a:xfrm>
            <a:off x="981727" y="3143530"/>
            <a:ext cx="7065962" cy="1859030"/>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563C1"/>
                </a:solidFill>
                <a:effectLst/>
                <a:uLnTx/>
                <a:uFillTx/>
                <a:latin typeface="FlandersArtSerif-Regular"/>
                <a:ea typeface="+mn-ea"/>
                <a:cs typeface="Calibri" panose="020F0502020204030204" pitchFamily="34" charset="0"/>
                <a:hlinkClick r:id="rId2">
                  <a:extLst>
                    <a:ext uri="{A12FA001-AC4F-418D-AE19-62706E023703}">
                      <ahyp:hlinkClr xmlns:ahyp="http://schemas.microsoft.com/office/drawing/2018/hyperlinkcolor" val="tx"/>
                    </a:ext>
                  </a:extLst>
                </a:hlinkClick>
              </a:rPr>
              <a:t>informatiemanagement@vlaanderen.be</a:t>
            </a:r>
            <a:endParaRPr kumimoji="0" lang="en-US" sz="2600" b="0" i="0" u="none" strike="noStrike" kern="1200" cap="none" spc="0" normalizeH="0" baseline="0" noProof="0" dirty="0">
              <a:ln>
                <a:noFill/>
              </a:ln>
              <a:solidFill>
                <a:srgbClr val="0563C1"/>
              </a:solidFill>
              <a:effectLst/>
              <a:uLnTx/>
              <a:uFillTx/>
              <a:latin typeface="FlandersArtSerif-Regular"/>
              <a:ea typeface="+mn-ea"/>
              <a:cs typeface="Calibri" panose="020F0502020204030204" pitchFamily="34" charset="0"/>
            </a:endParaRPr>
          </a:p>
        </p:txBody>
      </p:sp>
      <p:sp>
        <p:nvSpPr>
          <p:cNvPr id="9" name="Title 1">
            <a:extLst>
              <a:ext uri="{FF2B5EF4-FFF2-40B4-BE49-F238E27FC236}">
                <a16:creationId xmlns:a16="http://schemas.microsoft.com/office/drawing/2014/main" id="{CD449F84-4856-4811-AA05-4B4C2F8C9499}"/>
              </a:ext>
            </a:extLst>
          </p:cNvPr>
          <p:cNvSpPr txBox="1">
            <a:spLocks/>
          </p:cNvSpPr>
          <p:nvPr/>
        </p:nvSpPr>
        <p:spPr>
          <a:xfrm>
            <a:off x="3242442" y="1592816"/>
            <a:ext cx="10515600" cy="887413"/>
          </a:xfrm>
          <a:prstGeom prst="rect">
            <a:avLst/>
          </a:prstGeom>
        </p:spPr>
        <p:txBody>
          <a:bodyPr vert="horz" lIns="0" tIns="0" rIns="0" bIns="0" rtlCol="0" anchor="t" anchorCtr="0">
            <a:noAutofit/>
          </a:bodyPr>
          <a:lstStyle>
            <a:lvl1pPr algn="l" defTabSz="914400"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a:lstStyle>
          <a:p>
            <a:pPr marL="0" marR="0" lvl="0" indent="0" algn="l" defTabSz="914400" rtl="0" eaLnBrk="1" fontAlgn="auto" latinLnBrk="0" hangingPunct="1">
              <a:lnSpc>
                <a:spcPts val="3800"/>
              </a:lnSpc>
              <a:spcBef>
                <a:spcPts val="0"/>
              </a:spcBef>
              <a:spcAft>
                <a:spcPts val="0"/>
              </a:spcAft>
              <a:buClrTx/>
              <a:buSzTx/>
              <a:buFontTx/>
              <a:buNone/>
              <a:tabLst/>
              <a:defRPr/>
            </a:pPr>
            <a:endParaRPr kumimoji="0" lang="en-MY" sz="4400" b="0" i="0" u="none" strike="noStrike" kern="1200" cap="none" spc="0" normalizeH="0" baseline="0" noProof="0">
              <a:ln>
                <a:noFill/>
              </a:ln>
              <a:solidFill>
                <a:prstClr val="black"/>
              </a:solidFill>
              <a:effectLst/>
              <a:uLnTx/>
              <a:uFillTx/>
              <a:latin typeface="FlandersArtSans-Bold" panose="00000800000000000000" pitchFamily="2" charset="0"/>
              <a:ea typeface="+mj-ea"/>
            </a:endParaRPr>
          </a:p>
        </p:txBody>
      </p:sp>
      <p:pic>
        <p:nvPicPr>
          <p:cNvPr id="12" name="Afbeelding 11">
            <a:extLst>
              <a:ext uri="{FF2B5EF4-FFF2-40B4-BE49-F238E27FC236}">
                <a16:creationId xmlns:a16="http://schemas.microsoft.com/office/drawing/2014/main" id="{9A912AE5-611D-4625-8752-7A1986184218}"/>
              </a:ext>
            </a:extLst>
          </p:cNvPr>
          <p:cNvPicPr>
            <a:picLocks noChangeAspect="1"/>
          </p:cNvPicPr>
          <p:nvPr/>
        </p:nvPicPr>
        <p:blipFill rotWithShape="1">
          <a:blip r:embed="rId3">
            <a:extLst>
              <a:ext uri="{28A0092B-C50C-407E-A947-70E740481C1C}">
                <a14:useLocalDpi xmlns:a14="http://schemas.microsoft.com/office/drawing/2010/main" val="0"/>
              </a:ext>
            </a:extLst>
          </a:blip>
          <a:srcRect l="18976" t="9854" r="11913" b="22457"/>
          <a:stretch/>
        </p:blipFill>
        <p:spPr>
          <a:xfrm>
            <a:off x="8207723" y="2595080"/>
            <a:ext cx="1747808" cy="1711825"/>
          </a:xfrm>
          <a:prstGeom prst="flowChartConnector">
            <a:avLst/>
          </a:prstGeom>
        </p:spPr>
      </p:pic>
    </p:spTree>
    <p:extLst>
      <p:ext uri="{BB962C8B-B14F-4D97-AF65-F5344CB8AC3E}">
        <p14:creationId xmlns:p14="http://schemas.microsoft.com/office/powerpoint/2010/main" val="3559067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BD85357-0683-454D-87BE-C3A103097E3A}"/>
              </a:ext>
            </a:extLst>
          </p:cNvPr>
          <p:cNvSpPr/>
          <p:nvPr/>
        </p:nvSpPr>
        <p:spPr>
          <a:xfrm>
            <a:off x="9166860" y="0"/>
            <a:ext cx="3025140" cy="6858000"/>
          </a:xfrm>
          <a:prstGeom prst="rect">
            <a:avLst/>
          </a:prstGeom>
          <a:solidFill>
            <a:srgbClr val="FFEB3E"/>
          </a:solidFill>
          <a:ln w="12700" cap="flat" cmpd="sng" algn="ctr">
            <a:solidFill>
              <a:srgbClr val="FFEB3E"/>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Ovaal 7">
            <a:extLst>
              <a:ext uri="{FF2B5EF4-FFF2-40B4-BE49-F238E27FC236}">
                <a16:creationId xmlns:a16="http://schemas.microsoft.com/office/drawing/2014/main" id="{54B4C3B1-D50C-4491-BBBD-BBCC4860C988}"/>
              </a:ext>
            </a:extLst>
          </p:cNvPr>
          <p:cNvSpPr/>
          <p:nvPr/>
        </p:nvSpPr>
        <p:spPr>
          <a:xfrm>
            <a:off x="7861640" y="2145773"/>
            <a:ext cx="2610440" cy="2610440"/>
          </a:xfrm>
          <a:prstGeom prst="ellipse">
            <a:avLst/>
          </a:prstGeom>
          <a:solidFill>
            <a:sysClr val="window" lastClr="FFFFFF"/>
          </a:solidFill>
          <a:ln w="38100" cap="flat" cmpd="sng" algn="ctr">
            <a:solidFill>
              <a:srgbClr val="FFEB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4400" b="0" i="0" u="none" strike="noStrike" kern="0" cap="none" spc="0" normalizeH="0" baseline="0" noProof="0">
                <a:ln>
                  <a:noFill/>
                </a:ln>
                <a:solidFill>
                  <a:prstClr val="black"/>
                </a:solidFill>
                <a:effectLst/>
                <a:uLnTx/>
                <a:uFillTx/>
                <a:latin typeface="Flanders Art Sans" panose="00000500000000000000" pitchFamily="50" charset="0"/>
                <a:ea typeface="+mn-ea"/>
                <a:cs typeface="+mn-cs"/>
              </a:rPr>
              <a:t>www</a:t>
            </a:r>
            <a:endParaRPr kumimoji="0" lang="nl-BE" sz="3200" b="0" i="0" u="none" strike="noStrike" kern="0" cap="none" spc="0" normalizeH="0" baseline="0" noProof="0">
              <a:ln>
                <a:noFill/>
              </a:ln>
              <a:solidFill>
                <a:prstClr val="black"/>
              </a:solidFill>
              <a:effectLst/>
              <a:uLnTx/>
              <a:uFillTx/>
              <a:latin typeface="Flanders Art Sans" panose="00000500000000000000" pitchFamily="50" charset="0"/>
              <a:ea typeface="+mn-ea"/>
              <a:cs typeface="+mn-cs"/>
            </a:endParaRPr>
          </a:p>
        </p:txBody>
      </p:sp>
      <p:sp>
        <p:nvSpPr>
          <p:cNvPr id="3" name="Tijdelijke aanduiding voor tekst 2">
            <a:extLst>
              <a:ext uri="{FF2B5EF4-FFF2-40B4-BE49-F238E27FC236}">
                <a16:creationId xmlns:a16="http://schemas.microsoft.com/office/drawing/2014/main" id="{C946303A-6C12-4D84-A1A7-820CF08079D1}"/>
              </a:ext>
            </a:extLst>
          </p:cNvPr>
          <p:cNvSpPr>
            <a:spLocks noGrp="1"/>
          </p:cNvSpPr>
          <p:nvPr>
            <p:ph type="body" sz="quarter" idx="10"/>
          </p:nvPr>
        </p:nvSpPr>
        <p:spPr>
          <a:xfrm>
            <a:off x="970296" y="1509595"/>
            <a:ext cx="7065963" cy="1249495"/>
          </a:xfrm>
        </p:spPr>
        <p:txBody>
          <a:bodyPr/>
          <a:lstStyle/>
          <a:p>
            <a:r>
              <a:rPr kumimoji="0" lang="en-US" sz="3600" b="1" i="0" u="none" strike="noStrike" kern="1200" cap="none" spc="0" normalizeH="0" baseline="0" noProof="0" dirty="0" err="1">
                <a:ln>
                  <a:noFill/>
                </a:ln>
                <a:solidFill>
                  <a:srgbClr val="373636"/>
                </a:solidFill>
                <a:effectLst/>
                <a:uLnTx/>
                <a:uFillTx/>
                <a:latin typeface="Flanders Art Sans" panose="00000500000000000000" pitchFamily="50" charset="0"/>
                <a:cs typeface="Lato Black"/>
              </a:rPr>
              <a:t>Volg</a:t>
            </a:r>
            <a:r>
              <a:rPr kumimoji="0" lang="en-US" sz="3600" b="1" i="0" u="none" strike="noStrike" kern="1200" cap="none" spc="0" normalizeH="0" baseline="0" noProof="0" dirty="0">
                <a:ln>
                  <a:noFill/>
                </a:ln>
                <a:solidFill>
                  <a:srgbClr val="373636"/>
                </a:solidFill>
                <a:effectLst/>
                <a:uLnTx/>
                <a:uFillTx/>
                <a:latin typeface="Flanders Art Sans" panose="00000500000000000000" pitchFamily="50" charset="0"/>
                <a:cs typeface="Lato Black"/>
              </a:rPr>
              <a:t> </a:t>
            </a:r>
            <a:r>
              <a:rPr kumimoji="0" lang="en-US" sz="3600" b="1" i="0" u="none" strike="noStrike" kern="1200" cap="none" spc="0" normalizeH="0" baseline="0" noProof="0" dirty="0" err="1">
                <a:ln>
                  <a:noFill/>
                </a:ln>
                <a:solidFill>
                  <a:srgbClr val="373636"/>
                </a:solidFill>
                <a:effectLst/>
                <a:uLnTx/>
                <a:uFillTx/>
                <a:latin typeface="Flanders Art Sans" panose="00000500000000000000" pitchFamily="50" charset="0"/>
                <a:cs typeface="Lato Black"/>
              </a:rPr>
              <a:t>ons</a:t>
            </a:r>
            <a:endParaRPr kumimoji="0" lang="en-US" sz="3600" b="1" i="0" u="none" strike="noStrike" kern="1200" cap="none" spc="0" normalizeH="0" baseline="0" noProof="0" dirty="0">
              <a:ln>
                <a:noFill/>
              </a:ln>
              <a:solidFill>
                <a:srgbClr val="373636"/>
              </a:solidFill>
              <a:effectLst/>
              <a:uLnTx/>
              <a:uFillTx/>
              <a:latin typeface="Flanders Art Sans" panose="00000500000000000000" pitchFamily="50" charset="0"/>
              <a:cs typeface="Lato Black"/>
            </a:endParaRPr>
          </a:p>
          <a:p>
            <a:endParaRPr lang="nl-BE" dirty="0"/>
          </a:p>
        </p:txBody>
      </p:sp>
      <p:sp>
        <p:nvSpPr>
          <p:cNvPr id="4" name="Tijdelijke aanduiding voor tekst 3">
            <a:extLst>
              <a:ext uri="{FF2B5EF4-FFF2-40B4-BE49-F238E27FC236}">
                <a16:creationId xmlns:a16="http://schemas.microsoft.com/office/drawing/2014/main" id="{359838CB-6A87-49A3-AD4E-F2BF97C8E3DC}"/>
              </a:ext>
            </a:extLst>
          </p:cNvPr>
          <p:cNvSpPr>
            <a:spLocks noGrp="1"/>
          </p:cNvSpPr>
          <p:nvPr>
            <p:ph type="body" sz="quarter" idx="11"/>
          </p:nvPr>
        </p:nvSpPr>
        <p:spPr>
          <a:xfrm>
            <a:off x="981727" y="2538629"/>
            <a:ext cx="7065962" cy="1859030"/>
          </a:xfrm>
        </p:spPr>
        <p:txBody>
          <a:bodyPr/>
          <a:lstStyle/>
          <a:p>
            <a:r>
              <a:rPr lang="nl-BE" sz="2400" dirty="0">
                <a:latin typeface="Flanders Art Sans" panose="00000500000000000000" pitchFamily="50" charset="0"/>
                <a:hlinkClick r:id="rId2"/>
              </a:rPr>
              <a:t>https://www.vlaanderen.be/informatiemanagement</a:t>
            </a:r>
            <a:endParaRPr lang="nl-BE" sz="2400" dirty="0">
              <a:latin typeface="Flanders Art Sans" panose="00000500000000000000" pitchFamily="50" charset="0"/>
            </a:endParaRPr>
          </a:p>
          <a:p>
            <a:endParaRPr lang="nl-BE" sz="1600" dirty="0">
              <a:latin typeface="Flanders Art Sans" panose="00000500000000000000" pitchFamily="50" charset="0"/>
            </a:endParaRPr>
          </a:p>
          <a:p>
            <a:r>
              <a:rPr lang="nl-BE" sz="2600" dirty="0">
                <a:latin typeface="Flanders Art Sans" panose="00000500000000000000" pitchFamily="50" charset="0"/>
              </a:rPr>
              <a:t>Schrijf je in op onze nieuwsbrief via </a:t>
            </a:r>
            <a:r>
              <a:rPr lang="nl-BE" sz="2600" dirty="0">
                <a:latin typeface="Flanders Art Sans" panose="00000500000000000000" pitchFamily="50" charset="0"/>
                <a:hlinkClick r:id="rId3"/>
              </a:rPr>
              <a:t>dit formulier</a:t>
            </a:r>
            <a:endParaRPr lang="nl-BE" sz="2600" dirty="0">
              <a:latin typeface="Flanders Art Sans" panose="00000500000000000000" pitchFamily="50" charset="0"/>
            </a:endParaRPr>
          </a:p>
        </p:txBody>
      </p:sp>
      <p:sp>
        <p:nvSpPr>
          <p:cNvPr id="9" name="Title 1">
            <a:extLst>
              <a:ext uri="{FF2B5EF4-FFF2-40B4-BE49-F238E27FC236}">
                <a16:creationId xmlns:a16="http://schemas.microsoft.com/office/drawing/2014/main" id="{CD449F84-4856-4811-AA05-4B4C2F8C9499}"/>
              </a:ext>
            </a:extLst>
          </p:cNvPr>
          <p:cNvSpPr txBox="1">
            <a:spLocks/>
          </p:cNvSpPr>
          <p:nvPr/>
        </p:nvSpPr>
        <p:spPr>
          <a:xfrm>
            <a:off x="3242442" y="1592816"/>
            <a:ext cx="10515600" cy="887413"/>
          </a:xfrm>
          <a:prstGeom prst="rect">
            <a:avLst/>
          </a:prstGeom>
        </p:spPr>
        <p:txBody>
          <a:bodyPr vert="horz" lIns="0" tIns="0" rIns="0" bIns="0" rtlCol="0" anchor="t" anchorCtr="0">
            <a:noAutofit/>
          </a:bodyPr>
          <a:lstStyle>
            <a:lvl1pPr algn="l" defTabSz="914400"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a:lstStyle>
          <a:p>
            <a:pPr marL="0" marR="0" lvl="0" indent="0" algn="l" defTabSz="914400" rtl="0" eaLnBrk="1" fontAlgn="auto" latinLnBrk="0" hangingPunct="1">
              <a:lnSpc>
                <a:spcPts val="3800"/>
              </a:lnSpc>
              <a:spcBef>
                <a:spcPts val="0"/>
              </a:spcBef>
              <a:spcAft>
                <a:spcPts val="0"/>
              </a:spcAft>
              <a:buClrTx/>
              <a:buSzTx/>
              <a:buFontTx/>
              <a:buNone/>
              <a:tabLst/>
              <a:defRPr/>
            </a:pPr>
            <a:endParaRPr kumimoji="0" lang="en-MY" sz="4400" b="0" i="0" u="none" strike="noStrike" kern="1200" cap="none" spc="0" normalizeH="0" baseline="0" noProof="0">
              <a:ln>
                <a:noFill/>
              </a:ln>
              <a:solidFill>
                <a:prstClr val="black"/>
              </a:solidFill>
              <a:effectLst/>
              <a:uLnTx/>
              <a:uFillTx/>
              <a:latin typeface="FlandersArtSans-Bold" panose="00000800000000000000" pitchFamily="2" charset="0"/>
              <a:ea typeface="+mj-ea"/>
            </a:endParaRPr>
          </a:p>
        </p:txBody>
      </p:sp>
    </p:spTree>
    <p:extLst>
      <p:ext uri="{BB962C8B-B14F-4D97-AF65-F5344CB8AC3E}">
        <p14:creationId xmlns:p14="http://schemas.microsoft.com/office/powerpoint/2010/main" val="4028645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85CDF166-88DF-4243-8871-6C9724725617}"/>
              </a:ext>
            </a:extLst>
          </p:cNvPr>
          <p:cNvSpPr>
            <a:spLocks noGrp="1"/>
          </p:cNvSpPr>
          <p:nvPr>
            <p:ph type="sldNum" sz="quarter" idx="12"/>
          </p:nvPr>
        </p:nvSpPr>
        <p:spPr/>
        <p:txBody>
          <a:bodyPr/>
          <a:lstStyle/>
          <a:p>
            <a:fld id="{C9C406F6-A053-43CA-AEC8-FA3EEE83A3FB}" type="slidenum">
              <a:rPr lang="nl-NL" smtClean="0"/>
              <a:pPr/>
              <a:t>2</a:t>
            </a:fld>
            <a:endParaRPr lang="nl-NL"/>
          </a:p>
        </p:txBody>
      </p:sp>
      <p:sp>
        <p:nvSpPr>
          <p:cNvPr id="3" name="Titel 2">
            <a:extLst>
              <a:ext uri="{FF2B5EF4-FFF2-40B4-BE49-F238E27FC236}">
                <a16:creationId xmlns:a16="http://schemas.microsoft.com/office/drawing/2014/main" id="{5310F94D-9243-40F8-ADB9-538016D439C8}"/>
              </a:ext>
            </a:extLst>
          </p:cNvPr>
          <p:cNvSpPr>
            <a:spLocks noGrp="1"/>
          </p:cNvSpPr>
          <p:nvPr>
            <p:ph type="title"/>
          </p:nvPr>
        </p:nvSpPr>
        <p:spPr/>
        <p:txBody>
          <a:bodyPr/>
          <a:lstStyle/>
          <a:p>
            <a:r>
              <a:rPr lang="nl-BE" b="1" dirty="0">
                <a:latin typeface="+mn-lt"/>
              </a:rPr>
              <a:t>Rechtsopvolging (art. III.83) - 1</a:t>
            </a:r>
          </a:p>
        </p:txBody>
      </p:sp>
      <p:sp>
        <p:nvSpPr>
          <p:cNvPr id="2" name="Tijdelijke aanduiding voor inhoud 1">
            <a:extLst>
              <a:ext uri="{FF2B5EF4-FFF2-40B4-BE49-F238E27FC236}">
                <a16:creationId xmlns:a16="http://schemas.microsoft.com/office/drawing/2014/main" id="{E936A6D8-4235-4522-ACC4-AA68B640163F}"/>
              </a:ext>
            </a:extLst>
          </p:cNvPr>
          <p:cNvSpPr>
            <a:spLocks noGrp="1"/>
          </p:cNvSpPr>
          <p:nvPr>
            <p:ph sz="half" idx="1"/>
          </p:nvPr>
        </p:nvSpPr>
        <p:spPr/>
        <p:txBody>
          <a:bodyPr>
            <a:normAutofit fontScale="85000" lnSpcReduction="20000"/>
          </a:bodyPr>
          <a:lstStyle/>
          <a:p>
            <a:pPr marL="0" indent="0" fontAlgn="base">
              <a:buNone/>
            </a:pPr>
            <a:r>
              <a:rPr lang="nl-BE" dirty="0">
                <a:latin typeface="+mn-lt"/>
              </a:rPr>
              <a:t>BASISPRINCIPES</a:t>
            </a:r>
          </a:p>
          <a:p>
            <a:pPr marL="440871" lvl="1" indent="0" algn="ctr" fontAlgn="base">
              <a:buNone/>
            </a:pPr>
            <a:endParaRPr lang="nl-BE" dirty="0">
              <a:latin typeface="+mn-lt"/>
            </a:endParaRPr>
          </a:p>
          <a:p>
            <a:pPr marL="440871" lvl="1" indent="0" algn="ctr" fontAlgn="base">
              <a:buNone/>
            </a:pPr>
            <a:r>
              <a:rPr lang="nl-BE" b="1" dirty="0">
                <a:latin typeface="+mn-lt"/>
              </a:rPr>
              <a:t>bestuurlijke verantwoordelijkheid </a:t>
            </a:r>
            <a:r>
              <a:rPr lang="nl-BE" dirty="0">
                <a:latin typeface="+mn-lt"/>
              </a:rPr>
              <a:t>voor de bestuursdocumenten wordt </a:t>
            </a:r>
            <a:r>
              <a:rPr lang="nl-BE" b="1" dirty="0">
                <a:latin typeface="+mn-lt"/>
              </a:rPr>
              <a:t>overgedragen</a:t>
            </a:r>
            <a:r>
              <a:rPr lang="nl-BE" dirty="0">
                <a:latin typeface="+mn-lt"/>
              </a:rPr>
              <a:t> naar de </a:t>
            </a:r>
            <a:r>
              <a:rPr lang="nl-BE" b="1" dirty="0">
                <a:latin typeface="+mn-lt"/>
              </a:rPr>
              <a:t>overheidsinstantie die de verantwoordelijkheid overneemt voor de taak </a:t>
            </a:r>
            <a:r>
              <a:rPr lang="nl-BE" dirty="0">
                <a:latin typeface="+mn-lt"/>
              </a:rPr>
              <a:t>waaruit de bestuursdocumenten voortvloeiden</a:t>
            </a:r>
          </a:p>
          <a:p>
            <a:pPr marL="440871" lvl="1" indent="0" fontAlgn="base">
              <a:buNone/>
            </a:pPr>
            <a:endParaRPr lang="nl-BE" dirty="0">
              <a:latin typeface="+mn-lt"/>
            </a:endParaRPr>
          </a:p>
          <a:p>
            <a:pPr marL="457200" lvl="1" indent="0" algn="ctr" fontAlgn="base">
              <a:buNone/>
            </a:pPr>
            <a:r>
              <a:rPr lang="nl-BE" dirty="0">
                <a:latin typeface="+mn-lt"/>
              </a:rPr>
              <a:t>Als een overheidsinstantie wordt opgeheven of ontbonden zonder dat er een rechtsopvolger is, moeten de bestuursdocumenten overgedragen worden aan een overheidsinstantie die bij de opheffing of ontbinding is aangeduid</a:t>
            </a:r>
          </a:p>
          <a:p>
            <a:pPr marL="457200" lvl="1" indent="0" fontAlgn="base">
              <a:buNone/>
            </a:pPr>
            <a:endParaRPr lang="nl-BE" dirty="0">
              <a:latin typeface="+mn-lt"/>
            </a:endParaRPr>
          </a:p>
          <a:p>
            <a:pPr fontAlgn="base"/>
            <a:r>
              <a:rPr lang="nl-BE" dirty="0">
                <a:latin typeface="+mn-lt"/>
              </a:rPr>
              <a:t>Geldt voor:</a:t>
            </a:r>
          </a:p>
          <a:p>
            <a:pPr lvl="1" fontAlgn="base"/>
            <a:r>
              <a:rPr lang="nl-BE" dirty="0">
                <a:latin typeface="+mn-lt"/>
              </a:rPr>
              <a:t>de Vlaamse administratie,</a:t>
            </a:r>
          </a:p>
          <a:p>
            <a:pPr lvl="1" fontAlgn="base"/>
            <a:r>
              <a:rPr lang="nl-BE" dirty="0">
                <a:latin typeface="+mn-lt"/>
              </a:rPr>
              <a:t>de Vlaamse administratieve rechtscolleges,</a:t>
            </a:r>
          </a:p>
          <a:p>
            <a:pPr lvl="1" fontAlgn="base"/>
            <a:r>
              <a:rPr lang="nl-BE" dirty="0">
                <a:latin typeface="+mn-lt"/>
              </a:rPr>
              <a:t>de Vlaamse adviesorganen,</a:t>
            </a:r>
          </a:p>
          <a:p>
            <a:pPr lvl="1" fontAlgn="base"/>
            <a:r>
              <a:rPr lang="nl-BE" dirty="0">
                <a:latin typeface="+mn-lt"/>
              </a:rPr>
              <a:t>de Vlaamse openbare instellingen die niet behoren tot de Vlaamse administratie</a:t>
            </a:r>
          </a:p>
          <a:p>
            <a:pPr lvl="1" fontAlgn="base"/>
            <a:r>
              <a:rPr lang="nl-BE" dirty="0">
                <a:latin typeface="+mn-lt"/>
              </a:rPr>
              <a:t>en de lokale overheden.</a:t>
            </a:r>
          </a:p>
          <a:p>
            <a:endParaRPr lang="nl-BE" dirty="0">
              <a:latin typeface="+mn-lt"/>
            </a:endParaRPr>
          </a:p>
          <a:p>
            <a:endParaRPr lang="nl-BE" dirty="0">
              <a:latin typeface="+mn-lt"/>
            </a:endParaRPr>
          </a:p>
          <a:p>
            <a:endParaRPr lang="nl-BE" dirty="0">
              <a:latin typeface="+mn-lt"/>
            </a:endParaRPr>
          </a:p>
        </p:txBody>
      </p:sp>
    </p:spTree>
    <p:extLst>
      <p:ext uri="{BB962C8B-B14F-4D97-AF65-F5344CB8AC3E}">
        <p14:creationId xmlns:p14="http://schemas.microsoft.com/office/powerpoint/2010/main" val="1146432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2E323F93-DD32-4087-AE99-29C09C165652}"/>
              </a:ext>
            </a:extLst>
          </p:cNvPr>
          <p:cNvSpPr>
            <a:spLocks noGrp="1"/>
          </p:cNvSpPr>
          <p:nvPr>
            <p:ph type="sldNum" sz="quarter" idx="12"/>
          </p:nvPr>
        </p:nvSpPr>
        <p:spPr/>
        <p:txBody>
          <a:bodyPr/>
          <a:lstStyle/>
          <a:p>
            <a:fld id="{C9C406F6-A053-43CA-AEC8-FA3EEE83A3FB}" type="slidenum">
              <a:rPr lang="nl-NL" smtClean="0"/>
              <a:pPr/>
              <a:t>3</a:t>
            </a:fld>
            <a:endParaRPr lang="nl-NL"/>
          </a:p>
        </p:txBody>
      </p:sp>
      <p:sp>
        <p:nvSpPr>
          <p:cNvPr id="3" name="Titel 2">
            <a:extLst>
              <a:ext uri="{FF2B5EF4-FFF2-40B4-BE49-F238E27FC236}">
                <a16:creationId xmlns:a16="http://schemas.microsoft.com/office/drawing/2014/main" id="{735399AA-964D-4884-A70A-1B89CC10F925}"/>
              </a:ext>
            </a:extLst>
          </p:cNvPr>
          <p:cNvSpPr>
            <a:spLocks noGrp="1"/>
          </p:cNvSpPr>
          <p:nvPr>
            <p:ph type="title"/>
          </p:nvPr>
        </p:nvSpPr>
        <p:spPr/>
        <p:txBody>
          <a:bodyPr/>
          <a:lstStyle/>
          <a:p>
            <a:r>
              <a:rPr lang="nl-BE" b="1" dirty="0">
                <a:latin typeface="+mn-lt"/>
              </a:rPr>
              <a:t>Rechtsopvolging (art. III.83) - 2</a:t>
            </a:r>
          </a:p>
        </p:txBody>
      </p:sp>
      <p:sp>
        <p:nvSpPr>
          <p:cNvPr id="2" name="Tijdelijke aanduiding voor inhoud 1">
            <a:extLst>
              <a:ext uri="{FF2B5EF4-FFF2-40B4-BE49-F238E27FC236}">
                <a16:creationId xmlns:a16="http://schemas.microsoft.com/office/drawing/2014/main" id="{F4312F54-B3F9-4F8B-B782-226501ABC57B}"/>
              </a:ext>
            </a:extLst>
          </p:cNvPr>
          <p:cNvSpPr>
            <a:spLocks noGrp="1"/>
          </p:cNvSpPr>
          <p:nvPr>
            <p:ph sz="half" idx="1"/>
          </p:nvPr>
        </p:nvSpPr>
        <p:spPr/>
        <p:txBody>
          <a:bodyPr>
            <a:normAutofit lnSpcReduction="10000"/>
          </a:bodyPr>
          <a:lstStyle/>
          <a:p>
            <a:r>
              <a:rPr lang="nl-BE" dirty="0">
                <a:latin typeface="+mn-lt"/>
              </a:rPr>
              <a:t>Uitzondering op het basisprincipe</a:t>
            </a:r>
          </a:p>
          <a:p>
            <a:r>
              <a:rPr lang="nl-BE" dirty="0">
                <a:latin typeface="+mn-lt"/>
              </a:rPr>
              <a:t>Als een instantie van</a:t>
            </a:r>
          </a:p>
          <a:p>
            <a:pPr lvl="1" fontAlgn="base"/>
            <a:r>
              <a:rPr lang="nl-BE" dirty="0">
                <a:latin typeface="+mn-lt"/>
              </a:rPr>
              <a:t>de Vlaamse administratie</a:t>
            </a:r>
          </a:p>
          <a:p>
            <a:pPr lvl="1" fontAlgn="base"/>
            <a:r>
              <a:rPr lang="nl-BE" dirty="0">
                <a:latin typeface="+mn-lt"/>
              </a:rPr>
              <a:t>de Vlaamse administratieve rechtscolleges</a:t>
            </a:r>
          </a:p>
          <a:p>
            <a:pPr lvl="1" fontAlgn="base"/>
            <a:r>
              <a:rPr lang="nl-BE" dirty="0">
                <a:latin typeface="+mn-lt"/>
              </a:rPr>
              <a:t>de Vlaamse adviesorganen</a:t>
            </a:r>
          </a:p>
          <a:p>
            <a:pPr fontAlgn="base"/>
            <a:r>
              <a:rPr lang="nl-BE" dirty="0">
                <a:latin typeface="+mn-lt"/>
              </a:rPr>
              <a:t>wordt opgeheven zonder dat een rechtsopvolger is aangewezen, of als één van haar taken is stopgezet, worden de bestuursdocumenten en de bijhorende bestuurlijke verantwoordelijkheid overgedragen aan het door de Vlaamse Regering aangewezen depot (art. III.84). </a:t>
            </a:r>
          </a:p>
          <a:p>
            <a:pPr marL="0" indent="0" fontAlgn="base">
              <a:buNone/>
            </a:pPr>
            <a:endParaRPr lang="nl-BE" dirty="0">
              <a:latin typeface="+mn-lt"/>
            </a:endParaRPr>
          </a:p>
          <a:p>
            <a:pPr marL="0" indent="0" fontAlgn="base">
              <a:buNone/>
            </a:pPr>
            <a:r>
              <a:rPr lang="nl-BE" dirty="0">
                <a:latin typeface="+mn-lt"/>
              </a:rPr>
              <a:t>Concreet zal dit betekenen dat de bestuursdocumenten worden overgedragen aan Het Facilitair Bedrijf (zie art. 14 BVR)</a:t>
            </a:r>
          </a:p>
        </p:txBody>
      </p:sp>
      <p:pic>
        <p:nvPicPr>
          <p:cNvPr id="1026" name="Picture 2" descr="Image result for exception cartoon">
            <a:extLst>
              <a:ext uri="{FF2B5EF4-FFF2-40B4-BE49-F238E27FC236}">
                <a16:creationId xmlns:a16="http://schemas.microsoft.com/office/drawing/2014/main" id="{C0035522-11E4-418F-8560-843BE70D56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8021" y="95250"/>
            <a:ext cx="2185777" cy="2550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423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5C7D2FAF-0922-4818-B703-6D0DECC66148}"/>
              </a:ext>
            </a:extLst>
          </p:cNvPr>
          <p:cNvSpPr>
            <a:spLocks noGrp="1"/>
          </p:cNvSpPr>
          <p:nvPr>
            <p:ph type="sldNum" sz="quarter" idx="12"/>
          </p:nvPr>
        </p:nvSpPr>
        <p:spPr/>
        <p:txBody>
          <a:bodyPr/>
          <a:lstStyle/>
          <a:p>
            <a:fld id="{C9C406F6-A053-43CA-AEC8-FA3EEE83A3FB}" type="slidenum">
              <a:rPr lang="nl-NL" smtClean="0"/>
              <a:pPr/>
              <a:t>4</a:t>
            </a:fld>
            <a:endParaRPr lang="nl-NL"/>
          </a:p>
        </p:txBody>
      </p:sp>
      <p:sp>
        <p:nvSpPr>
          <p:cNvPr id="3" name="Titel 2">
            <a:extLst>
              <a:ext uri="{FF2B5EF4-FFF2-40B4-BE49-F238E27FC236}">
                <a16:creationId xmlns:a16="http://schemas.microsoft.com/office/drawing/2014/main" id="{CD9F4AD4-34A7-441F-8CED-7D031A256387}"/>
              </a:ext>
            </a:extLst>
          </p:cNvPr>
          <p:cNvSpPr>
            <a:spLocks noGrp="1"/>
          </p:cNvSpPr>
          <p:nvPr>
            <p:ph type="title"/>
          </p:nvPr>
        </p:nvSpPr>
        <p:spPr/>
        <p:txBody>
          <a:bodyPr/>
          <a:lstStyle/>
          <a:p>
            <a:r>
              <a:rPr lang="nl-BE" b="1" dirty="0">
                <a:latin typeface="+mn-lt"/>
              </a:rPr>
              <a:t>Rechtsopvolging (art. III.83) - 3</a:t>
            </a:r>
          </a:p>
        </p:txBody>
      </p:sp>
      <p:sp>
        <p:nvSpPr>
          <p:cNvPr id="2" name="Tijdelijke aanduiding voor inhoud 1">
            <a:extLst>
              <a:ext uri="{FF2B5EF4-FFF2-40B4-BE49-F238E27FC236}">
                <a16:creationId xmlns:a16="http://schemas.microsoft.com/office/drawing/2014/main" id="{AB510CFA-0253-4584-9E43-B13ACBC255C8}"/>
              </a:ext>
            </a:extLst>
          </p:cNvPr>
          <p:cNvSpPr>
            <a:spLocks noGrp="1"/>
          </p:cNvSpPr>
          <p:nvPr>
            <p:ph sz="half" idx="1"/>
          </p:nvPr>
        </p:nvSpPr>
        <p:spPr>
          <a:xfrm>
            <a:off x="1728000" y="1915200"/>
            <a:ext cx="4881347" cy="3672000"/>
          </a:xfrm>
        </p:spPr>
        <p:txBody>
          <a:bodyPr>
            <a:normAutofit lnSpcReduction="10000"/>
          </a:bodyPr>
          <a:lstStyle/>
          <a:p>
            <a:pPr marL="0" indent="0" fontAlgn="base">
              <a:buNone/>
            </a:pPr>
            <a:r>
              <a:rPr lang="nl-BE" dirty="0">
                <a:latin typeface="+mn-lt"/>
              </a:rPr>
              <a:t>UITZONDERING OP DE UITZONDERING</a:t>
            </a:r>
          </a:p>
          <a:p>
            <a:pPr marL="0" indent="0" fontAlgn="base">
              <a:buNone/>
            </a:pPr>
            <a:endParaRPr lang="nl-BE" dirty="0">
              <a:latin typeface="+mn-lt"/>
            </a:endParaRPr>
          </a:p>
          <a:p>
            <a:pPr fontAlgn="base"/>
            <a:r>
              <a:rPr lang="nl-BE" dirty="0">
                <a:latin typeface="+mn-lt"/>
              </a:rPr>
              <a:t>ALS Vlaamse openbare instelling die niet behoort tot de Vlaamse administratie wordt ontbonden of één van haar taken wordt stopgezet</a:t>
            </a:r>
          </a:p>
          <a:p>
            <a:pPr fontAlgn="base"/>
            <a:endParaRPr lang="nl-BE" dirty="0">
              <a:latin typeface="+mn-lt"/>
            </a:endParaRPr>
          </a:p>
          <a:p>
            <a:pPr fontAlgn="base"/>
            <a:r>
              <a:rPr lang="nl-BE" dirty="0">
                <a:latin typeface="+mn-lt"/>
              </a:rPr>
              <a:t>DAN wijst Vlaamse Regering, na advies van het </a:t>
            </a:r>
            <a:r>
              <a:rPr lang="nl-BE" u="sng" dirty="0">
                <a:latin typeface="+mn-lt"/>
                <a:hlinkClick r:id="rId2"/>
              </a:rPr>
              <a:t>stuurorgaan Vlaams Informatie- en ICT-beleid</a:t>
            </a:r>
            <a:r>
              <a:rPr lang="nl-BE" dirty="0">
                <a:latin typeface="+mn-lt"/>
              </a:rPr>
              <a:t>, een rechtsopvolger aan</a:t>
            </a:r>
            <a:br>
              <a:rPr lang="nl-BE" dirty="0">
                <a:latin typeface="+mn-lt"/>
              </a:rPr>
            </a:br>
            <a:endParaRPr lang="nl-BE" dirty="0">
              <a:latin typeface="+mn-lt"/>
            </a:endParaRPr>
          </a:p>
        </p:txBody>
      </p:sp>
      <p:pic>
        <p:nvPicPr>
          <p:cNvPr id="3074" name="Picture 2" descr="Image result for exception on exception cartoon">
            <a:extLst>
              <a:ext uri="{FF2B5EF4-FFF2-40B4-BE49-F238E27FC236}">
                <a16:creationId xmlns:a16="http://schemas.microsoft.com/office/drawing/2014/main" id="{6E9E1319-8C0B-4D72-A04E-9B1890563C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1797" y="1168050"/>
            <a:ext cx="4570893" cy="4735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007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C4DC0C-048C-DC0D-9394-BB5F07E50CC4}"/>
              </a:ext>
            </a:extLst>
          </p:cNvPr>
          <p:cNvSpPr>
            <a:spLocks noGrp="1"/>
          </p:cNvSpPr>
          <p:nvPr>
            <p:ph type="title"/>
          </p:nvPr>
        </p:nvSpPr>
        <p:spPr/>
        <p:txBody>
          <a:bodyPr/>
          <a:lstStyle/>
          <a:p>
            <a:r>
              <a:rPr lang="nl-BE" dirty="0"/>
              <a:t>En nu de praktijk …</a:t>
            </a:r>
          </a:p>
        </p:txBody>
      </p:sp>
      <p:sp>
        <p:nvSpPr>
          <p:cNvPr id="3" name="Tijdelijke aanduiding voor inhoud 2">
            <a:extLst>
              <a:ext uri="{FF2B5EF4-FFF2-40B4-BE49-F238E27FC236}">
                <a16:creationId xmlns:a16="http://schemas.microsoft.com/office/drawing/2014/main" id="{3986AE3C-16E0-43FF-ED78-BD6A2BB4146D}"/>
              </a:ext>
            </a:extLst>
          </p:cNvPr>
          <p:cNvSpPr>
            <a:spLocks noGrp="1"/>
          </p:cNvSpPr>
          <p:nvPr>
            <p:ph sz="half" idx="1"/>
          </p:nvPr>
        </p:nvSpPr>
        <p:spPr/>
        <p:txBody>
          <a:bodyPr/>
          <a:lstStyle/>
          <a:p>
            <a:r>
              <a:rPr lang="nl-BE" dirty="0"/>
              <a:t>Van relatief eenvoudig tot heel complex</a:t>
            </a:r>
          </a:p>
          <a:p>
            <a:endParaRPr lang="nl-BE" dirty="0"/>
          </a:p>
          <a:p>
            <a:pPr lvl="1"/>
            <a:r>
              <a:rPr lang="nl-BE" dirty="0"/>
              <a:t>Samenvoeging van 2 organisaties</a:t>
            </a:r>
          </a:p>
          <a:p>
            <a:pPr lvl="1"/>
            <a:r>
              <a:rPr lang="nl-BE" dirty="0"/>
              <a:t>Opheffing van </a:t>
            </a:r>
            <a:r>
              <a:rPr lang="nl-BE" dirty="0" err="1"/>
              <a:t>Syntra</a:t>
            </a:r>
            <a:r>
              <a:rPr lang="nl-BE" dirty="0"/>
              <a:t> Vlaanderen</a:t>
            </a:r>
          </a:p>
          <a:p>
            <a:pPr lvl="1"/>
            <a:r>
              <a:rPr lang="nl-BE" dirty="0"/>
              <a:t>Reorganisaties die het toepassingsgebied van het </a:t>
            </a:r>
            <a:r>
              <a:rPr lang="nl-BE" dirty="0" err="1"/>
              <a:t>Bestuursdecreet</a:t>
            </a:r>
            <a:r>
              <a:rPr lang="nl-BE" dirty="0"/>
              <a:t> overstijgen</a:t>
            </a:r>
          </a:p>
          <a:p>
            <a:pPr lvl="1"/>
            <a:endParaRPr lang="nl-BE" dirty="0"/>
          </a:p>
          <a:p>
            <a:r>
              <a:rPr lang="nl-BE" dirty="0"/>
              <a:t>Sowieso veel nood aan changemanagement en weerstand</a:t>
            </a:r>
          </a:p>
          <a:p>
            <a:pPr lvl="1"/>
            <a:r>
              <a:rPr lang="nl-BE" dirty="0"/>
              <a:t>Focus is hier de bestuurlijke verantwoordelijkheid over </a:t>
            </a:r>
            <a:r>
              <a:rPr lang="nl-BE" dirty="0" err="1"/>
              <a:t>bestuursdocumenten</a:t>
            </a:r>
            <a:endParaRPr lang="nl-BE" dirty="0"/>
          </a:p>
          <a:p>
            <a:pPr lvl="1"/>
            <a:endParaRPr lang="nl-BE" dirty="0"/>
          </a:p>
          <a:p>
            <a:endParaRPr lang="nl-BE" dirty="0"/>
          </a:p>
          <a:p>
            <a:pPr lvl="1"/>
            <a:endParaRPr lang="nl-BE" dirty="0"/>
          </a:p>
          <a:p>
            <a:endParaRPr lang="nl-BE" dirty="0"/>
          </a:p>
        </p:txBody>
      </p:sp>
    </p:spTree>
    <p:extLst>
      <p:ext uri="{BB962C8B-B14F-4D97-AF65-F5344CB8AC3E}">
        <p14:creationId xmlns:p14="http://schemas.microsoft.com/office/powerpoint/2010/main" val="351670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548C5C-9A37-987E-F43F-6E6E7521579C}"/>
              </a:ext>
            </a:extLst>
          </p:cNvPr>
          <p:cNvSpPr>
            <a:spLocks noGrp="1"/>
          </p:cNvSpPr>
          <p:nvPr>
            <p:ph type="title"/>
          </p:nvPr>
        </p:nvSpPr>
        <p:spPr/>
        <p:txBody>
          <a:bodyPr/>
          <a:lstStyle/>
          <a:p>
            <a:r>
              <a:rPr lang="nl-BE" dirty="0"/>
              <a:t>Voorbereiding</a:t>
            </a:r>
          </a:p>
        </p:txBody>
      </p:sp>
      <p:sp>
        <p:nvSpPr>
          <p:cNvPr id="3" name="Tijdelijke aanduiding voor inhoud 2">
            <a:extLst>
              <a:ext uri="{FF2B5EF4-FFF2-40B4-BE49-F238E27FC236}">
                <a16:creationId xmlns:a16="http://schemas.microsoft.com/office/drawing/2014/main" id="{92C9B449-AAA4-FE08-42AF-4B0DBA18D175}"/>
              </a:ext>
            </a:extLst>
          </p:cNvPr>
          <p:cNvSpPr>
            <a:spLocks noGrp="1"/>
          </p:cNvSpPr>
          <p:nvPr>
            <p:ph sz="half" idx="1"/>
          </p:nvPr>
        </p:nvSpPr>
        <p:spPr/>
        <p:txBody>
          <a:bodyPr/>
          <a:lstStyle/>
          <a:p>
            <a:pPr marL="342900" indent="-342900">
              <a:buFont typeface="Wingdings" panose="05000000000000000000" pitchFamily="2" charset="2"/>
              <a:buChar char="è"/>
            </a:pPr>
            <a:r>
              <a:rPr lang="nl-BE" dirty="0">
                <a:sym typeface="Wingdings" panose="05000000000000000000" pitchFamily="2" charset="2"/>
              </a:rPr>
              <a:t>Wat staat er juist in de wetgeving? </a:t>
            </a:r>
          </a:p>
          <a:p>
            <a:pPr marL="918900" lvl="1" indent="-342900">
              <a:buFont typeface="Wingdings" panose="05000000000000000000" pitchFamily="2" charset="2"/>
              <a:buChar char="è"/>
            </a:pPr>
            <a:endParaRPr lang="nl-BE" dirty="0">
              <a:sym typeface="Wingdings" panose="05000000000000000000" pitchFamily="2" charset="2"/>
            </a:endParaRPr>
          </a:p>
          <a:p>
            <a:pPr marL="342900" indent="-342900">
              <a:buFont typeface="Wingdings" panose="05000000000000000000" pitchFamily="2" charset="2"/>
              <a:buChar char="è"/>
            </a:pPr>
            <a:r>
              <a:rPr lang="nl-BE" dirty="0">
                <a:sym typeface="Wingdings" panose="05000000000000000000" pitchFamily="2" charset="2"/>
              </a:rPr>
              <a:t>Zijn de processen en series in kaart gebracht?</a:t>
            </a:r>
          </a:p>
          <a:p>
            <a:pPr marL="918900" lvl="1" indent="-342900">
              <a:buFont typeface="Wingdings" panose="05000000000000000000" pitchFamily="2" charset="2"/>
              <a:buChar char="è"/>
            </a:pPr>
            <a:r>
              <a:rPr lang="nl-BE" dirty="0">
                <a:sym typeface="Wingdings" panose="05000000000000000000" pitchFamily="2" charset="2"/>
              </a:rPr>
              <a:t>Over welke informatie beschikken we (papier en digitaal)?</a:t>
            </a:r>
          </a:p>
          <a:p>
            <a:pPr marL="1206900" lvl="2" indent="-342900">
              <a:buFont typeface="Wingdings" panose="05000000000000000000" pitchFamily="2" charset="2"/>
              <a:buChar char="è"/>
            </a:pPr>
            <a:r>
              <a:rPr lang="nl-BE" dirty="0">
                <a:sym typeface="Wingdings" panose="05000000000000000000" pitchFamily="2" charset="2"/>
              </a:rPr>
              <a:t>Serieregister!</a:t>
            </a:r>
          </a:p>
          <a:p>
            <a:pPr marL="918900" lvl="1" indent="-342900">
              <a:buFont typeface="Wingdings" panose="05000000000000000000" pitchFamily="2" charset="2"/>
              <a:buChar char="è"/>
            </a:pPr>
            <a:r>
              <a:rPr lang="nl-BE" dirty="0">
                <a:sym typeface="Wingdings" panose="05000000000000000000" pitchFamily="2" charset="2"/>
              </a:rPr>
              <a:t>Waar wordt die bewaard?</a:t>
            </a:r>
          </a:p>
          <a:p>
            <a:pPr marL="342900" indent="-342900">
              <a:buFont typeface="Wingdings" panose="05000000000000000000" pitchFamily="2" charset="2"/>
              <a:buChar char="è"/>
            </a:pPr>
            <a:endParaRPr lang="nl-BE" dirty="0">
              <a:sym typeface="Wingdings" panose="05000000000000000000" pitchFamily="2" charset="2"/>
            </a:endParaRPr>
          </a:p>
          <a:p>
            <a:pPr marL="342900" indent="-342900">
              <a:buFont typeface="Wingdings" panose="05000000000000000000" pitchFamily="2" charset="2"/>
              <a:buChar char="è"/>
            </a:pPr>
            <a:r>
              <a:rPr lang="nl-BE" dirty="0">
                <a:sym typeface="Wingdings" panose="05000000000000000000" pitchFamily="2" charset="2"/>
              </a:rPr>
              <a:t> Ben je als informatiebeheerder voldoende betrokken?</a:t>
            </a:r>
          </a:p>
          <a:p>
            <a:pPr marL="918900" lvl="1" indent="-342900">
              <a:buFont typeface="Wingdings" panose="05000000000000000000" pitchFamily="2" charset="2"/>
              <a:buChar char="è"/>
            </a:pPr>
            <a:r>
              <a:rPr lang="nl-BE" dirty="0" err="1">
                <a:sym typeface="Wingdings" panose="05000000000000000000" pitchFamily="2" charset="2"/>
              </a:rPr>
              <a:t>Helicoptervisie</a:t>
            </a:r>
            <a:r>
              <a:rPr lang="nl-BE" dirty="0">
                <a:sym typeface="Wingdings" panose="05000000000000000000" pitchFamily="2" charset="2"/>
              </a:rPr>
              <a:t> op processen en informatie</a:t>
            </a:r>
          </a:p>
          <a:p>
            <a:pPr>
              <a:buNone/>
            </a:pPr>
            <a:endParaRPr lang="nl-BE" dirty="0">
              <a:sym typeface="Wingdings" panose="05000000000000000000" pitchFamily="2" charset="2"/>
            </a:endParaRPr>
          </a:p>
          <a:p>
            <a:pPr marL="918900" lvl="1" indent="-342900">
              <a:buFont typeface="Wingdings" panose="05000000000000000000" pitchFamily="2" charset="2"/>
              <a:buChar char="è"/>
            </a:pPr>
            <a:endParaRPr lang="nl-BE" dirty="0">
              <a:sym typeface="Wingdings" panose="05000000000000000000" pitchFamily="2" charset="2"/>
            </a:endParaRPr>
          </a:p>
          <a:p>
            <a:pPr>
              <a:buNone/>
            </a:pPr>
            <a:endParaRPr lang="nl-BE" dirty="0">
              <a:sym typeface="Wingdings" panose="05000000000000000000" pitchFamily="2" charset="2"/>
            </a:endParaRPr>
          </a:p>
          <a:p>
            <a:pPr marL="342900" indent="-342900">
              <a:buFont typeface="Wingdings" panose="05000000000000000000" pitchFamily="2" charset="2"/>
              <a:buChar char="è"/>
            </a:pPr>
            <a:endParaRPr lang="nl-BE" dirty="0"/>
          </a:p>
        </p:txBody>
      </p:sp>
    </p:spTree>
    <p:extLst>
      <p:ext uri="{BB962C8B-B14F-4D97-AF65-F5344CB8AC3E}">
        <p14:creationId xmlns:p14="http://schemas.microsoft.com/office/powerpoint/2010/main" val="2194276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78DBD2-BAF3-FDE7-5ECF-799498420F40}"/>
              </a:ext>
            </a:extLst>
          </p:cNvPr>
          <p:cNvSpPr>
            <a:spLocks noGrp="1"/>
          </p:cNvSpPr>
          <p:nvPr>
            <p:ph type="title"/>
          </p:nvPr>
        </p:nvSpPr>
        <p:spPr/>
        <p:txBody>
          <a:bodyPr/>
          <a:lstStyle/>
          <a:p>
            <a:r>
              <a:rPr lang="nl-BE" dirty="0"/>
              <a:t>Eenvoudig</a:t>
            </a:r>
          </a:p>
        </p:txBody>
      </p:sp>
      <p:sp>
        <p:nvSpPr>
          <p:cNvPr id="3" name="Tijdelijke aanduiding voor inhoud 2">
            <a:extLst>
              <a:ext uri="{FF2B5EF4-FFF2-40B4-BE49-F238E27FC236}">
                <a16:creationId xmlns:a16="http://schemas.microsoft.com/office/drawing/2014/main" id="{EED3C4B4-3A37-3CE5-99D6-09A82B37CCAD}"/>
              </a:ext>
            </a:extLst>
          </p:cNvPr>
          <p:cNvSpPr>
            <a:spLocks noGrp="1"/>
          </p:cNvSpPr>
          <p:nvPr>
            <p:ph sz="half" idx="1"/>
          </p:nvPr>
        </p:nvSpPr>
        <p:spPr/>
        <p:txBody>
          <a:bodyPr/>
          <a:lstStyle/>
          <a:p>
            <a:r>
              <a:rPr lang="nl-BE" dirty="0"/>
              <a:t>2 entiteiten van de Vlaamse overheid worden samengevoegd naar 1 organisatie</a:t>
            </a:r>
          </a:p>
          <a:p>
            <a:endParaRPr lang="nl-BE" dirty="0"/>
          </a:p>
          <a:p>
            <a:pPr lvl="1"/>
            <a:r>
              <a:rPr lang="nl-BE" dirty="0"/>
              <a:t>Complexe oefening, want: </a:t>
            </a:r>
          </a:p>
          <a:p>
            <a:pPr lvl="2"/>
            <a:r>
              <a:rPr lang="nl-BE" dirty="0"/>
              <a:t>Verschillende werkwijzen, informatiestromen en applicaties</a:t>
            </a:r>
          </a:p>
          <a:p>
            <a:pPr marL="576000" lvl="2" indent="0">
              <a:buNone/>
            </a:pPr>
            <a:endParaRPr lang="nl-BE" dirty="0"/>
          </a:p>
          <a:p>
            <a:pPr lvl="1"/>
            <a:r>
              <a:rPr lang="nl-BE" dirty="0"/>
              <a:t>Qua bestuurlijke verantwoordelijkheid rechtlijnig</a:t>
            </a:r>
          </a:p>
          <a:p>
            <a:pPr lvl="2"/>
            <a:r>
              <a:rPr lang="nl-BE" dirty="0"/>
              <a:t>Archief volgt de bevoegdheden</a:t>
            </a:r>
          </a:p>
          <a:p>
            <a:pPr marL="576000" lvl="2" indent="0">
              <a:buNone/>
            </a:pPr>
            <a:endParaRPr lang="nl-BE" dirty="0"/>
          </a:p>
          <a:p>
            <a:pPr marL="576000" lvl="2" indent="0">
              <a:buNone/>
            </a:pPr>
            <a:r>
              <a:rPr lang="nl-BE" dirty="0"/>
              <a:t>Bv. Departement Welzijn, Volksgezondheid en Gezin + Agentschap Zorg en Gezondheid</a:t>
            </a:r>
          </a:p>
          <a:p>
            <a:pPr marL="576000" lvl="2" indent="0">
              <a:buNone/>
            </a:pPr>
            <a:r>
              <a:rPr lang="nl-BE" dirty="0"/>
              <a:t>=&gt; Departement Zorg</a:t>
            </a:r>
          </a:p>
          <a:p>
            <a:pPr lvl="2"/>
            <a:endParaRPr lang="nl-BE" dirty="0"/>
          </a:p>
          <a:p>
            <a:endParaRPr lang="nl-BE" dirty="0"/>
          </a:p>
        </p:txBody>
      </p:sp>
    </p:spTree>
    <p:extLst>
      <p:ext uri="{BB962C8B-B14F-4D97-AF65-F5344CB8AC3E}">
        <p14:creationId xmlns:p14="http://schemas.microsoft.com/office/powerpoint/2010/main" val="611257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734319E1-F4C0-46F7-88C7-267C4EACCB5C}"/>
              </a:ext>
            </a:extLst>
          </p:cNvPr>
          <p:cNvSpPr>
            <a:spLocks noGrp="1"/>
          </p:cNvSpPr>
          <p:nvPr>
            <p:ph type="sldNum" sz="quarter" idx="12"/>
          </p:nvPr>
        </p:nvSpPr>
        <p:spPr/>
        <p:txBody>
          <a:bodyPr/>
          <a:lstStyle/>
          <a:p>
            <a:fld id="{C9C406F6-A053-43CA-AEC8-FA3EEE83A3FB}" type="slidenum">
              <a:rPr lang="nl-NL" smtClean="0"/>
              <a:pPr/>
              <a:t>8</a:t>
            </a:fld>
            <a:endParaRPr lang="nl-NL"/>
          </a:p>
        </p:txBody>
      </p:sp>
      <p:sp>
        <p:nvSpPr>
          <p:cNvPr id="3" name="Titel 2">
            <a:extLst>
              <a:ext uri="{FF2B5EF4-FFF2-40B4-BE49-F238E27FC236}">
                <a16:creationId xmlns:a16="http://schemas.microsoft.com/office/drawing/2014/main" id="{3A230EA1-738F-46A5-988D-DF7A36942B09}"/>
              </a:ext>
            </a:extLst>
          </p:cNvPr>
          <p:cNvSpPr>
            <a:spLocks noGrp="1"/>
          </p:cNvSpPr>
          <p:nvPr>
            <p:ph type="title"/>
          </p:nvPr>
        </p:nvSpPr>
        <p:spPr/>
        <p:txBody>
          <a:bodyPr>
            <a:normAutofit/>
          </a:bodyPr>
          <a:lstStyle/>
          <a:p>
            <a:r>
              <a:rPr lang="nl-BE" b="1" dirty="0">
                <a:latin typeface="+mn-lt"/>
              </a:rPr>
              <a:t>Complexer – opheffing van </a:t>
            </a:r>
            <a:r>
              <a:rPr lang="nl-BE" b="1" dirty="0" err="1">
                <a:latin typeface="+mn-lt"/>
              </a:rPr>
              <a:t>Syntra</a:t>
            </a:r>
            <a:r>
              <a:rPr lang="nl-BE" b="1" dirty="0">
                <a:latin typeface="+mn-lt"/>
              </a:rPr>
              <a:t> Vlaanderen </a:t>
            </a:r>
          </a:p>
        </p:txBody>
      </p:sp>
      <p:sp>
        <p:nvSpPr>
          <p:cNvPr id="2" name="Tijdelijke aanduiding voor inhoud 1">
            <a:extLst>
              <a:ext uri="{FF2B5EF4-FFF2-40B4-BE49-F238E27FC236}">
                <a16:creationId xmlns:a16="http://schemas.microsoft.com/office/drawing/2014/main" id="{ADCD9378-B29A-4003-87AA-AD6BDD671A19}"/>
              </a:ext>
            </a:extLst>
          </p:cNvPr>
          <p:cNvSpPr>
            <a:spLocks noGrp="1"/>
          </p:cNvSpPr>
          <p:nvPr>
            <p:ph sz="half" idx="1"/>
          </p:nvPr>
        </p:nvSpPr>
        <p:spPr/>
        <p:txBody>
          <a:bodyPr>
            <a:normAutofit fontScale="92500"/>
          </a:bodyPr>
          <a:lstStyle/>
          <a:p>
            <a:r>
              <a:rPr lang="nl-BE" dirty="0">
                <a:latin typeface="+mn-lt"/>
              </a:rPr>
              <a:t>Cf. Uitvoering Regeerakkoord 2019 - 2024</a:t>
            </a:r>
          </a:p>
          <a:p>
            <a:pPr lvl="1"/>
            <a:r>
              <a:rPr lang="nl-BE" b="1" dirty="0" err="1">
                <a:latin typeface="+mn-lt"/>
              </a:rPr>
              <a:t>Inkanteling</a:t>
            </a:r>
            <a:r>
              <a:rPr lang="nl-BE" b="1" dirty="0">
                <a:latin typeface="+mn-lt"/>
              </a:rPr>
              <a:t> bij </a:t>
            </a:r>
            <a:r>
              <a:rPr lang="nl-BE" b="1" dirty="0" err="1">
                <a:latin typeface="+mn-lt"/>
              </a:rPr>
              <a:t>Vlaio</a:t>
            </a:r>
            <a:r>
              <a:rPr lang="nl-BE" dirty="0">
                <a:latin typeface="+mn-lt"/>
              </a:rPr>
              <a:t>: de taken m.b.t. ondernemingsvorming</a:t>
            </a:r>
          </a:p>
          <a:p>
            <a:pPr lvl="1"/>
            <a:endParaRPr lang="nl-BE" dirty="0">
              <a:latin typeface="+mn-lt"/>
            </a:endParaRPr>
          </a:p>
          <a:p>
            <a:pPr lvl="1"/>
            <a:r>
              <a:rPr lang="nl-BE" b="1" dirty="0" err="1">
                <a:latin typeface="+mn-lt"/>
              </a:rPr>
              <a:t>Inkanteling</a:t>
            </a:r>
            <a:r>
              <a:rPr lang="nl-BE" b="1" dirty="0">
                <a:latin typeface="+mn-lt"/>
              </a:rPr>
              <a:t> bij VDAB</a:t>
            </a:r>
            <a:r>
              <a:rPr lang="nl-BE" dirty="0">
                <a:latin typeface="+mn-lt"/>
              </a:rPr>
              <a:t>: de taken m.b.t. werkplekregisseur duaal leren en leertijd</a:t>
            </a:r>
          </a:p>
          <a:p>
            <a:pPr lvl="1"/>
            <a:endParaRPr lang="nl-BE" dirty="0">
              <a:latin typeface="+mn-lt"/>
            </a:endParaRPr>
          </a:p>
          <a:p>
            <a:pPr lvl="1"/>
            <a:r>
              <a:rPr lang="nl-BE" b="1" dirty="0" err="1">
                <a:latin typeface="+mn-lt"/>
              </a:rPr>
              <a:t>Inkanteling</a:t>
            </a:r>
            <a:r>
              <a:rPr lang="nl-BE" b="1" dirty="0">
                <a:latin typeface="+mn-lt"/>
              </a:rPr>
              <a:t> bij Departement WSE</a:t>
            </a:r>
            <a:r>
              <a:rPr lang="nl-BE" dirty="0">
                <a:latin typeface="+mn-lt"/>
              </a:rPr>
              <a:t>: het toezicht op duale trajecten (onafhankelijke inspectie) + het expertisecentrum innovatieve leerwegen (duaal leren en levenslang leren) + het Vlaams Partnerschap duaal leren (Departement WSE neemt deze laatste taak op in samenwerking met Departement OV)</a:t>
            </a:r>
          </a:p>
          <a:p>
            <a:endParaRPr lang="nl-BE" dirty="0">
              <a:latin typeface="+mn-lt"/>
            </a:endParaRPr>
          </a:p>
          <a:p>
            <a:r>
              <a:rPr lang="nl-BE" dirty="0">
                <a:latin typeface="+mn-lt"/>
              </a:rPr>
              <a:t>Cf. regeling rechtsopvolging</a:t>
            </a:r>
          </a:p>
          <a:p>
            <a:pPr lvl="1"/>
            <a:r>
              <a:rPr lang="nl-BE" dirty="0">
                <a:latin typeface="+mn-lt"/>
              </a:rPr>
              <a:t>Alle ondersteunende taken die </a:t>
            </a:r>
            <a:r>
              <a:rPr lang="nl-BE" dirty="0" err="1">
                <a:latin typeface="+mn-lt"/>
              </a:rPr>
              <a:t>Syntra</a:t>
            </a:r>
            <a:r>
              <a:rPr lang="nl-BE" dirty="0">
                <a:latin typeface="+mn-lt"/>
              </a:rPr>
              <a:t> opnam gaan </a:t>
            </a:r>
            <a:r>
              <a:rPr lang="nl-BE" b="1" dirty="0">
                <a:latin typeface="+mn-lt"/>
              </a:rPr>
              <a:t>naar Het Facilitair Bedrijf </a:t>
            </a:r>
          </a:p>
          <a:p>
            <a:endParaRPr lang="nl-BE" dirty="0">
              <a:latin typeface="+mn-lt"/>
            </a:endParaRPr>
          </a:p>
        </p:txBody>
      </p:sp>
    </p:spTree>
    <p:extLst>
      <p:ext uri="{BB962C8B-B14F-4D97-AF65-F5344CB8AC3E}">
        <p14:creationId xmlns:p14="http://schemas.microsoft.com/office/powerpoint/2010/main" val="2687422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987AB401-C180-4E21-87FC-30BC7484966F}"/>
              </a:ext>
            </a:extLst>
          </p:cNvPr>
          <p:cNvSpPr>
            <a:spLocks noGrp="1"/>
          </p:cNvSpPr>
          <p:nvPr>
            <p:ph type="sldNum" sz="quarter" idx="12"/>
          </p:nvPr>
        </p:nvSpPr>
        <p:spPr/>
        <p:txBody>
          <a:bodyPr/>
          <a:lstStyle/>
          <a:p>
            <a:fld id="{C9C406F6-A053-43CA-AEC8-FA3EEE83A3FB}" type="slidenum">
              <a:rPr lang="nl-NL" smtClean="0"/>
              <a:pPr/>
              <a:t>9</a:t>
            </a:fld>
            <a:endParaRPr lang="nl-NL"/>
          </a:p>
        </p:txBody>
      </p:sp>
      <p:sp>
        <p:nvSpPr>
          <p:cNvPr id="3" name="Titel 2">
            <a:extLst>
              <a:ext uri="{FF2B5EF4-FFF2-40B4-BE49-F238E27FC236}">
                <a16:creationId xmlns:a16="http://schemas.microsoft.com/office/drawing/2014/main" id="{75AFE081-056A-4499-9C94-5E20C3A4CE5D}"/>
              </a:ext>
            </a:extLst>
          </p:cNvPr>
          <p:cNvSpPr>
            <a:spLocks noGrp="1"/>
          </p:cNvSpPr>
          <p:nvPr>
            <p:ph type="title"/>
          </p:nvPr>
        </p:nvSpPr>
        <p:spPr/>
        <p:txBody>
          <a:bodyPr/>
          <a:lstStyle/>
          <a:p>
            <a:r>
              <a:rPr lang="nl-BE" b="1" dirty="0">
                <a:latin typeface="+mn-lt"/>
              </a:rPr>
              <a:t>Wat betekent dit voor het archief van </a:t>
            </a:r>
            <a:r>
              <a:rPr lang="nl-BE" b="1" dirty="0" err="1">
                <a:latin typeface="+mn-lt"/>
              </a:rPr>
              <a:t>Syntra</a:t>
            </a:r>
            <a:r>
              <a:rPr lang="nl-BE" b="1" dirty="0">
                <a:latin typeface="+mn-lt"/>
              </a:rPr>
              <a:t>?</a:t>
            </a:r>
          </a:p>
        </p:txBody>
      </p:sp>
      <p:sp>
        <p:nvSpPr>
          <p:cNvPr id="2" name="Tijdelijke aanduiding voor inhoud 1">
            <a:extLst>
              <a:ext uri="{FF2B5EF4-FFF2-40B4-BE49-F238E27FC236}">
                <a16:creationId xmlns:a16="http://schemas.microsoft.com/office/drawing/2014/main" id="{221ADFC0-DF21-462D-B3D5-408031972314}"/>
              </a:ext>
            </a:extLst>
          </p:cNvPr>
          <p:cNvSpPr>
            <a:spLocks noGrp="1"/>
          </p:cNvSpPr>
          <p:nvPr>
            <p:ph sz="half" idx="1"/>
          </p:nvPr>
        </p:nvSpPr>
        <p:spPr/>
        <p:txBody>
          <a:bodyPr>
            <a:normAutofit fontScale="92500" lnSpcReduction="20000"/>
          </a:bodyPr>
          <a:lstStyle/>
          <a:p>
            <a:r>
              <a:rPr lang="nl-BE" dirty="0">
                <a:latin typeface="+mn-lt"/>
              </a:rPr>
              <a:t>Elke serie moet opgenomen worden in het Serieregister</a:t>
            </a:r>
          </a:p>
          <a:p>
            <a:pPr lvl="1"/>
            <a:endParaRPr lang="nl-BE" dirty="0">
              <a:latin typeface="+mn-lt"/>
            </a:endParaRPr>
          </a:p>
          <a:p>
            <a:r>
              <a:rPr lang="nl-BE" dirty="0">
                <a:latin typeface="+mn-lt"/>
              </a:rPr>
              <a:t>(Semi-)statisch archief</a:t>
            </a:r>
          </a:p>
          <a:p>
            <a:pPr lvl="1"/>
            <a:r>
              <a:rPr lang="nl-BE" dirty="0">
                <a:latin typeface="+mn-lt"/>
              </a:rPr>
              <a:t>Analoog naar Archiefdepot Vlaamse overheid in Vilvoorde </a:t>
            </a:r>
          </a:p>
          <a:p>
            <a:pPr lvl="1"/>
            <a:r>
              <a:rPr lang="nl-BE" dirty="0">
                <a:latin typeface="+mn-lt"/>
              </a:rPr>
              <a:t>Digitaal naar Digitaal Archief Vlaanderen </a:t>
            </a:r>
          </a:p>
          <a:p>
            <a:pPr lvl="1"/>
            <a:endParaRPr lang="nl-BE" dirty="0">
              <a:latin typeface="+mn-lt"/>
            </a:endParaRPr>
          </a:p>
          <a:p>
            <a:pPr marL="135074" indent="-287655"/>
            <a:r>
              <a:rPr lang="nl-BE" dirty="0">
                <a:latin typeface="+mn-lt"/>
              </a:rPr>
              <a:t>Dynamisch archief</a:t>
            </a:r>
          </a:p>
          <a:p>
            <a:pPr marL="575945" lvl="1" indent="-287655"/>
            <a:r>
              <a:rPr lang="nl-BE" dirty="0">
                <a:latin typeface="+mn-lt"/>
              </a:rPr>
              <a:t>Integraal overdragen naar rechtsopvolger, zodat de taken kunnen worden verdergezet</a:t>
            </a:r>
          </a:p>
          <a:p>
            <a:pPr marL="575945" lvl="1" indent="-287655"/>
            <a:endParaRPr lang="nl-BE" dirty="0">
              <a:latin typeface="+mn-lt"/>
            </a:endParaRPr>
          </a:p>
          <a:p>
            <a:pPr marL="135074" indent="-287655"/>
            <a:r>
              <a:rPr lang="nl-BE" dirty="0">
                <a:latin typeface="+mn-lt"/>
              </a:rPr>
              <a:t>Hiervoor werd een plan van aanpak uitgewerkt met aandacht voor: </a:t>
            </a:r>
          </a:p>
          <a:p>
            <a:pPr marL="575945" lvl="1" indent="-287655"/>
            <a:r>
              <a:rPr lang="nl-BE" dirty="0">
                <a:latin typeface="+mn-lt"/>
              </a:rPr>
              <a:t>Budget</a:t>
            </a:r>
          </a:p>
          <a:p>
            <a:pPr marL="575945" lvl="1" indent="-287655"/>
            <a:r>
              <a:rPr lang="nl-BE" dirty="0">
                <a:latin typeface="+mn-lt"/>
              </a:rPr>
              <a:t>Timing </a:t>
            </a:r>
          </a:p>
          <a:p>
            <a:pPr marL="575945" lvl="1" indent="-287655"/>
            <a:r>
              <a:rPr lang="nl-BE" dirty="0">
                <a:latin typeface="+mn-lt"/>
              </a:rPr>
              <a:t>Personeelsimpact</a:t>
            </a:r>
          </a:p>
          <a:p>
            <a:pPr lvl="1"/>
            <a:endParaRPr lang="nl-BE" dirty="0">
              <a:latin typeface="+mn-lt"/>
            </a:endParaRPr>
          </a:p>
        </p:txBody>
      </p:sp>
    </p:spTree>
    <p:extLst>
      <p:ext uri="{BB962C8B-B14F-4D97-AF65-F5344CB8AC3E}">
        <p14:creationId xmlns:p14="http://schemas.microsoft.com/office/powerpoint/2010/main" val="2426215219"/>
      </p:ext>
    </p:extLst>
  </p:cSld>
  <p:clrMapOvr>
    <a:masterClrMapping/>
  </p:clrMapOvr>
</p:sld>
</file>

<file path=ppt/theme/theme1.xml><?xml version="1.0" encoding="utf-8"?>
<a:theme xmlns:a="http://schemas.openxmlformats.org/drawingml/2006/main" name="Presentatie_VO_V6">
  <a:themeElements>
    <a:clrScheme name="Vlaamse overheid presentatie">
      <a:dk1>
        <a:srgbClr val="373636"/>
      </a:dk1>
      <a:lt1>
        <a:sysClr val="window" lastClr="FFFFFF"/>
      </a:lt1>
      <a:dk2>
        <a:srgbClr val="6B6B6B"/>
      </a:dk2>
      <a:lt2>
        <a:srgbClr val="F6F5F3"/>
      </a:lt2>
      <a:accent1>
        <a:srgbClr val="FFEB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logoVO_basic_breedbeeld.potx" id="{7ED856E2-1CF8-4BE0-B8EE-387D220821B5}" vid="{96C5E8CA-E6E2-4CEC-89AF-477EEA4BD59A}"/>
    </a:ext>
  </a:extLst>
</a:theme>
</file>

<file path=ppt/theme/theme2.xml><?xml version="1.0" encoding="utf-8"?>
<a:theme xmlns:a="http://schemas.openxmlformats.org/drawingml/2006/main" name="Aangepast ontwerp">
  <a:themeElements>
    <a:clrScheme name="Vlaamse overheid presentatie">
      <a:dk1>
        <a:srgbClr val="373636"/>
      </a:dk1>
      <a:lt1>
        <a:sysClr val="window" lastClr="FFFFFF"/>
      </a:lt1>
      <a:dk2>
        <a:srgbClr val="6B6B6B"/>
      </a:dk2>
      <a:lt2>
        <a:srgbClr val="F6F5F3"/>
      </a:lt2>
      <a:accent1>
        <a:srgbClr val="FFEB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logoVO_basic_breedbeeld.potx" id="{7ED856E2-1CF8-4BE0-B8EE-387D220821B5}" vid="{D4E00361-9850-4B74-B55E-ACA0EE36078E}"/>
    </a:ext>
  </a:extLst>
</a:theme>
</file>

<file path=ppt/theme/theme3.xml><?xml version="1.0" encoding="utf-8"?>
<a:theme xmlns:a="http://schemas.openxmlformats.org/drawingml/2006/main" name="3_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gemeen sjabloon HFB" id="{D3E6C490-5EB7-44A8-BC0E-7506EB4E9026}" vid="{D8A893CB-5ECA-4DA0-8F72-DC2B43A38FB8}"/>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7c3291e-4dcb-4946-91fc-6560b6a2054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F32A7EAFE3D0449510E427E27A8A23" ma:contentTypeVersion="18" ma:contentTypeDescription="Een nieuw document maken." ma:contentTypeScope="" ma:versionID="ababc20504d27d878d3e3b7948404180">
  <xsd:schema xmlns:xsd="http://www.w3.org/2001/XMLSchema" xmlns:xs="http://www.w3.org/2001/XMLSchema" xmlns:p="http://schemas.microsoft.com/office/2006/metadata/properties" xmlns:ns3="00f4f501-5518-42f0-93a9-9442b9d5aa5f" xmlns:ns4="57c3291e-4dcb-4946-91fc-6560b6a2054b" targetNamespace="http://schemas.microsoft.com/office/2006/metadata/properties" ma:root="true" ma:fieldsID="cf436641f59b1067d3fd36c31ad9d6d2" ns3:_="" ns4:_="">
    <xsd:import namespace="00f4f501-5518-42f0-93a9-9442b9d5aa5f"/>
    <xsd:import namespace="57c3291e-4dcb-4946-91fc-6560b6a2054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ServiceLocatio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f4f501-5518-42f0-93a9-9442b9d5aa5f"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c3291e-4dcb-4946-91fc-6560b6a2054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DF51BD-931C-487D-A907-A4A17478AF89}">
  <ds:schemaRefs>
    <ds:schemaRef ds:uri="http://purl.org/dc/elements/1.1/"/>
    <ds:schemaRef ds:uri="http://schemas.microsoft.com/office/2006/metadata/properties"/>
    <ds:schemaRef ds:uri="http://purl.org/dc/terms/"/>
    <ds:schemaRef ds:uri="00f4f501-5518-42f0-93a9-9442b9d5aa5f"/>
    <ds:schemaRef ds:uri="http://schemas.microsoft.com/office/2006/documentManagement/types"/>
    <ds:schemaRef ds:uri="http://schemas.microsoft.com/office/infopath/2007/PartnerControls"/>
    <ds:schemaRef ds:uri="http://schemas.openxmlformats.org/package/2006/metadata/core-properties"/>
    <ds:schemaRef ds:uri="57c3291e-4dcb-4946-91fc-6560b6a2054b"/>
    <ds:schemaRef ds:uri="http://www.w3.org/XML/1998/namespace"/>
    <ds:schemaRef ds:uri="http://purl.org/dc/dcmitype/"/>
  </ds:schemaRefs>
</ds:datastoreItem>
</file>

<file path=customXml/itemProps2.xml><?xml version="1.0" encoding="utf-8"?>
<ds:datastoreItem xmlns:ds="http://schemas.openxmlformats.org/officeDocument/2006/customXml" ds:itemID="{BB2DD036-90B0-42FF-BD4F-978408743199}">
  <ds:schemaRefs>
    <ds:schemaRef ds:uri="http://schemas.microsoft.com/sharepoint/v3/contenttype/forms"/>
  </ds:schemaRefs>
</ds:datastoreItem>
</file>

<file path=customXml/itemProps3.xml><?xml version="1.0" encoding="utf-8"?>
<ds:datastoreItem xmlns:ds="http://schemas.openxmlformats.org/officeDocument/2006/customXml" ds:itemID="{A7AEBDD8-DFB6-4928-84BE-1D4A938D20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f4f501-5518-42f0-93a9-9442b9d5aa5f"/>
    <ds:schemaRef ds:uri="57c3291e-4dcb-4946-91fc-6560b6a205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Presentatie_logoVO_basic_breedbeeld</Template>
  <TotalTime>2121</TotalTime>
  <Words>794</Words>
  <Application>Microsoft Office PowerPoint</Application>
  <PresentationFormat>Breedbeeld</PresentationFormat>
  <Paragraphs>157</Paragraphs>
  <Slides>14</Slides>
  <Notes>2</Notes>
  <HiddenSlides>0</HiddenSlides>
  <MMClips>0</MMClips>
  <ScaleCrop>false</ScaleCrop>
  <HeadingPairs>
    <vt:vector size="6" baseType="variant">
      <vt:variant>
        <vt:lpstr>Gebruikte lettertypen</vt:lpstr>
      </vt:variant>
      <vt:variant>
        <vt:i4>8</vt:i4>
      </vt:variant>
      <vt:variant>
        <vt:lpstr>Thema</vt:lpstr>
      </vt:variant>
      <vt:variant>
        <vt:i4>3</vt:i4>
      </vt:variant>
      <vt:variant>
        <vt:lpstr>Diatitels</vt:lpstr>
      </vt:variant>
      <vt:variant>
        <vt:i4>14</vt:i4>
      </vt:variant>
    </vt:vector>
  </HeadingPairs>
  <TitlesOfParts>
    <vt:vector size="25" baseType="lpstr">
      <vt:lpstr>FlandersArtSans-Bold</vt:lpstr>
      <vt:lpstr>Flanders Art Sans</vt:lpstr>
      <vt:lpstr>Arial</vt:lpstr>
      <vt:lpstr>FlandersArtSans-Regular</vt:lpstr>
      <vt:lpstr>Calibri</vt:lpstr>
      <vt:lpstr>FlandersArtSerif-Regular</vt:lpstr>
      <vt:lpstr>FlandersArtSans-Medium</vt:lpstr>
      <vt:lpstr>Wingdings</vt:lpstr>
      <vt:lpstr>Presentatie_VO_V6</vt:lpstr>
      <vt:lpstr>Aangepast ontwerp</vt:lpstr>
      <vt:lpstr>3_Aangepast ontwerp</vt:lpstr>
      <vt:lpstr>Regeling Rechtsopvolgersin de praktijk</vt:lpstr>
      <vt:lpstr>Rechtsopvolging (art. III.83) - 1</vt:lpstr>
      <vt:lpstr>Rechtsopvolging (art. III.83) - 2</vt:lpstr>
      <vt:lpstr>Rechtsopvolging (art. III.83) - 3</vt:lpstr>
      <vt:lpstr>En nu de praktijk …</vt:lpstr>
      <vt:lpstr>Voorbereiding</vt:lpstr>
      <vt:lpstr>Eenvoudig</vt:lpstr>
      <vt:lpstr>Complexer – opheffing van Syntra Vlaanderen </vt:lpstr>
      <vt:lpstr>Wat betekent dit voor het archief van Syntra?</vt:lpstr>
      <vt:lpstr>Complex²: Overstijgt toepassingsgebied Bestuursdecreet</vt:lpstr>
      <vt:lpstr>Checks and balances!</vt:lpstr>
      <vt:lpstr>Conclusie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Bohets, Greet</dc:creator>
  <cp:lastModifiedBy>Vandaele Dries</cp:lastModifiedBy>
  <cp:revision>3</cp:revision>
  <dcterms:created xsi:type="dcterms:W3CDTF">2017-11-23T13:23:12Z</dcterms:created>
  <dcterms:modified xsi:type="dcterms:W3CDTF">2024-04-20T21:00:29Z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0x010100DBF32A7EAFE3D0449510E427E27A8A23</vt:lpwstr>
  </property>
  <property fmtid="{D5CDD505-2E9C-101B-9397-08002B2CF9AE}" pid="3" name="_dlc_DocIdItemGuid">
    <vt:lpwstr>c32847a5-7973-4271-ae67-b351307acc07</vt:lpwstr>
  </property>
</Properties>
</file>